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Arcade Gamer" charset="1" panose="00000000000000000000"/>
      <p:regular r:id="rId19"/>
    </p:embeddedFont>
    <p:embeddedFont>
      <p:font typeface="Disket Mono" charset="1" panose="020B0509050000020004"/>
      <p:regular r:id="rId20"/>
    </p:embeddedFont>
    <p:embeddedFont>
      <p:font typeface="Garet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gif" Type="http://schemas.openxmlformats.org/officeDocument/2006/relationships/image"/><Relationship Id="rId26" Target="../media/image25.gif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gif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svg" Type="http://schemas.openxmlformats.org/officeDocument/2006/relationships/image"/><Relationship Id="rId12" Target="../media/image37.png" Type="http://schemas.openxmlformats.org/officeDocument/2006/relationships/image"/><Relationship Id="rId13" Target="../media/image38.svg" Type="http://schemas.openxmlformats.org/officeDocument/2006/relationships/image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slide2.xml" Type="http://schemas.openxmlformats.org/officeDocument/2006/relationships/slide"/><Relationship Id="rId5" Target="../media/image54.png" Type="http://schemas.openxmlformats.org/officeDocument/2006/relationships/image"/><Relationship Id="rId6" Target="../media/image55.svg" Type="http://schemas.openxmlformats.org/officeDocument/2006/relationships/image"/><Relationship Id="rId7" Target="../media/image81.png" Type="http://schemas.openxmlformats.org/officeDocument/2006/relationships/image"/><Relationship Id="rId8" Target="../media/image57.png" Type="http://schemas.openxmlformats.org/officeDocument/2006/relationships/image"/><Relationship Id="rId9" Target="../media/image5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svg" Type="http://schemas.openxmlformats.org/officeDocument/2006/relationships/image"/><Relationship Id="rId12" Target="../media/image63.png" Type="http://schemas.openxmlformats.org/officeDocument/2006/relationships/image"/><Relationship Id="rId13" Target="../media/image64.svg" Type="http://schemas.openxmlformats.org/officeDocument/2006/relationships/image"/><Relationship Id="rId14" Target="../media/image65.png" Type="http://schemas.openxmlformats.org/officeDocument/2006/relationships/image"/><Relationship Id="rId15" Target="../media/image66.svg" Type="http://schemas.openxmlformats.org/officeDocument/2006/relationships/image"/><Relationship Id="rId16" Target="../media/image67.png" Type="http://schemas.openxmlformats.org/officeDocument/2006/relationships/image"/><Relationship Id="rId17" Target="../media/image68.svg" Type="http://schemas.openxmlformats.org/officeDocument/2006/relationships/image"/><Relationship Id="rId18" Target="../media/image69.png" Type="http://schemas.openxmlformats.org/officeDocument/2006/relationships/image"/><Relationship Id="rId19" Target="../media/image70.svg" Type="http://schemas.openxmlformats.org/officeDocument/2006/relationships/image"/><Relationship Id="rId2" Target="../media/image1.png" Type="http://schemas.openxmlformats.org/officeDocument/2006/relationships/image"/><Relationship Id="rId20" Target="../media/image71.png" Type="http://schemas.openxmlformats.org/officeDocument/2006/relationships/image"/><Relationship Id="rId21" Target="../media/image72.svg" Type="http://schemas.openxmlformats.org/officeDocument/2006/relationships/image"/><Relationship Id="rId22" Target="slide2.xml" Type="http://schemas.openxmlformats.org/officeDocument/2006/relationships/slide"/><Relationship Id="rId23" Target="../media/image14.png" Type="http://schemas.openxmlformats.org/officeDocument/2006/relationships/image"/><Relationship Id="rId24" Target="../media/image15.svg" Type="http://schemas.openxmlformats.org/officeDocument/2006/relationships/image"/><Relationship Id="rId25" Target="../media/image34.gif" Type="http://schemas.openxmlformats.org/officeDocument/2006/relationships/image"/><Relationship Id="rId26" Target="../media/image36.gif" Type="http://schemas.openxmlformats.org/officeDocument/2006/relationships/image"/><Relationship Id="rId27" Target="../media/image24.gif" Type="http://schemas.openxmlformats.org/officeDocument/2006/relationships/image"/><Relationship Id="rId28" Target="../media/image29.png" Type="http://schemas.openxmlformats.org/officeDocument/2006/relationships/image"/><Relationship Id="rId29" Target="../media/image30.svg" Type="http://schemas.openxmlformats.org/officeDocument/2006/relationships/image"/><Relationship Id="rId3" Target="../media/image2.svg" Type="http://schemas.openxmlformats.org/officeDocument/2006/relationships/image"/><Relationship Id="rId30" Target="../media/image73.png" Type="http://schemas.openxmlformats.org/officeDocument/2006/relationships/image"/><Relationship Id="rId31" Target="../media/image74.svg" Type="http://schemas.openxmlformats.org/officeDocument/2006/relationships/image"/><Relationship Id="rId32" Target="../media/image75.png" Type="http://schemas.openxmlformats.org/officeDocument/2006/relationships/image"/><Relationship Id="rId33" Target="../media/image76.svg" Type="http://schemas.openxmlformats.org/officeDocument/2006/relationships/image"/><Relationship Id="rId34" Target="../media/image20.png" Type="http://schemas.openxmlformats.org/officeDocument/2006/relationships/image"/><Relationship Id="rId35" Target="../media/image21.svg" Type="http://schemas.openxmlformats.org/officeDocument/2006/relationships/image"/><Relationship Id="rId36" Target="../media/image77.png" Type="http://schemas.openxmlformats.org/officeDocument/2006/relationships/image"/><Relationship Id="rId37" Target="../media/image78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1.png" Type="http://schemas.openxmlformats.org/officeDocument/2006/relationships/image"/><Relationship Id="rId7" Target="../media/image62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2.png" Type="http://schemas.openxmlformats.org/officeDocument/2006/relationships/image"/><Relationship Id="rId11" Target="../media/image83.svg" Type="http://schemas.openxmlformats.org/officeDocument/2006/relationships/image"/><Relationship Id="rId12" Target="../media/image7.gif" Type="http://schemas.openxmlformats.org/officeDocument/2006/relationships/image"/><Relationship Id="rId13" Target="../media/image84.png" Type="http://schemas.openxmlformats.org/officeDocument/2006/relationships/image"/><Relationship Id="rId14" Target="../media/image85.png" Type="http://schemas.openxmlformats.org/officeDocument/2006/relationships/image"/><Relationship Id="rId15" Target="../media/image86.png" Type="http://schemas.openxmlformats.org/officeDocument/2006/relationships/image"/><Relationship Id="rId16" Target="../media/image28.gif" Type="http://schemas.openxmlformats.org/officeDocument/2006/relationships/image"/><Relationship Id="rId17" Target="slide2.xml" Type="http://schemas.openxmlformats.org/officeDocument/2006/relationships/slide"/><Relationship Id="rId2" Target="../media/image57.png" Type="http://schemas.openxmlformats.org/officeDocument/2006/relationships/image"/><Relationship Id="rId3" Target="../media/image5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1.png" Type="http://schemas.openxmlformats.org/officeDocument/2006/relationships/image"/><Relationship Id="rId11" Target="../media/image92.svg" Type="http://schemas.openxmlformats.org/officeDocument/2006/relationships/image"/><Relationship Id="rId12" Target="../media/image93.png" Type="http://schemas.openxmlformats.org/officeDocument/2006/relationships/image"/><Relationship Id="rId13" Target="../media/image94.svg" Type="http://schemas.openxmlformats.org/officeDocument/2006/relationships/image"/><Relationship Id="rId14" Target="../media/image3.png" Type="http://schemas.openxmlformats.org/officeDocument/2006/relationships/image"/><Relationship Id="rId15" Target="../media/image4.svg" Type="http://schemas.openxmlformats.org/officeDocument/2006/relationships/image"/><Relationship Id="rId16" Target="../media/image47.png" Type="http://schemas.openxmlformats.org/officeDocument/2006/relationships/image"/><Relationship Id="rId17" Target="../media/image48.svg" Type="http://schemas.openxmlformats.org/officeDocument/2006/relationships/image"/><Relationship Id="rId18" Target="../media/image39.png" Type="http://schemas.openxmlformats.org/officeDocument/2006/relationships/image"/><Relationship Id="rId19" Target="../media/image40.svg" Type="http://schemas.openxmlformats.org/officeDocument/2006/relationships/image"/><Relationship Id="rId2" Target="../media/image26.png" Type="http://schemas.openxmlformats.org/officeDocument/2006/relationships/image"/><Relationship Id="rId20" Target="../media/image95.gif" Type="http://schemas.openxmlformats.org/officeDocument/2006/relationships/image"/><Relationship Id="rId3" Target="../media/image27.svg" Type="http://schemas.openxmlformats.org/officeDocument/2006/relationships/image"/><Relationship Id="rId4" Target="../media/image87.png" Type="http://schemas.openxmlformats.org/officeDocument/2006/relationships/image"/><Relationship Id="rId5" Target="../media/image88.svg" Type="http://schemas.openxmlformats.org/officeDocument/2006/relationships/image"/><Relationship Id="rId6" Target="../media/image89.png" Type="http://schemas.openxmlformats.org/officeDocument/2006/relationships/image"/><Relationship Id="rId7" Target="../media/image90.svg" Type="http://schemas.openxmlformats.org/officeDocument/2006/relationships/image"/><Relationship Id="rId8" Target="../media/image51.png" Type="http://schemas.openxmlformats.org/officeDocument/2006/relationships/image"/><Relationship Id="rId9" Target="../media/image5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11" Target="../media/image33.gif" Type="http://schemas.openxmlformats.org/officeDocument/2006/relationships/image"/><Relationship Id="rId12" Target="../media/image34.gif" Type="http://schemas.openxmlformats.org/officeDocument/2006/relationships/image"/><Relationship Id="rId13" Target="../media/image35.gif" Type="http://schemas.openxmlformats.org/officeDocument/2006/relationships/image"/><Relationship Id="rId14" Target="../media/image36.gif" Type="http://schemas.openxmlformats.org/officeDocument/2006/relationships/image"/><Relationship Id="rId15" Target="../media/image37.png" Type="http://schemas.openxmlformats.org/officeDocument/2006/relationships/image"/><Relationship Id="rId16" Target="../media/image38.svg" Type="http://schemas.openxmlformats.org/officeDocument/2006/relationships/image"/><Relationship Id="rId17" Target="../media/image39.png" Type="http://schemas.openxmlformats.org/officeDocument/2006/relationships/image"/><Relationship Id="rId18" Target="../media/image40.svg" Type="http://schemas.openxmlformats.org/officeDocument/2006/relationships/image"/><Relationship Id="rId19" Target="../media/image41.png" Type="http://schemas.openxmlformats.org/officeDocument/2006/relationships/image"/><Relationship Id="rId2" Target="../media/image26.png" Type="http://schemas.openxmlformats.org/officeDocument/2006/relationships/image"/><Relationship Id="rId20" Target="../media/image42.svg" Type="http://schemas.openxmlformats.org/officeDocument/2006/relationships/image"/><Relationship Id="rId21" Target="../media/image43.png" Type="http://schemas.openxmlformats.org/officeDocument/2006/relationships/image"/><Relationship Id="rId22" Target="../media/image44.svg" Type="http://schemas.openxmlformats.org/officeDocument/2006/relationships/image"/><Relationship Id="rId23" Target="../media/image45.png" Type="http://schemas.openxmlformats.org/officeDocument/2006/relationships/image"/><Relationship Id="rId24" Target="../media/image46.svg" Type="http://schemas.openxmlformats.org/officeDocument/2006/relationships/image"/><Relationship Id="rId3" Target="../media/image27.svg" Type="http://schemas.openxmlformats.org/officeDocument/2006/relationships/image"/><Relationship Id="rId4" Target="../media/image28.gif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svg" Type="http://schemas.openxmlformats.org/officeDocument/2006/relationships/image"/><Relationship Id="rId11" Target="../media/image45.png" Type="http://schemas.openxmlformats.org/officeDocument/2006/relationships/image"/><Relationship Id="rId12" Target="../media/image46.svg" Type="http://schemas.openxmlformats.org/officeDocument/2006/relationships/image"/><Relationship Id="rId13" Target="../media/image3.png" Type="http://schemas.openxmlformats.org/officeDocument/2006/relationships/image"/><Relationship Id="rId14" Target="../media/image4.svg" Type="http://schemas.openxmlformats.org/officeDocument/2006/relationships/image"/><Relationship Id="rId15" Target="../media/image47.png" Type="http://schemas.openxmlformats.org/officeDocument/2006/relationships/image"/><Relationship Id="rId16" Target="../media/image48.svg" Type="http://schemas.openxmlformats.org/officeDocument/2006/relationships/image"/><Relationship Id="rId17" Target="../media/image49.png" Type="http://schemas.openxmlformats.org/officeDocument/2006/relationships/image"/><Relationship Id="rId18" Target="../media/image50.svg" Type="http://schemas.openxmlformats.org/officeDocument/2006/relationships/image"/><Relationship Id="rId19" Target="../media/image51.png" Type="http://schemas.openxmlformats.org/officeDocument/2006/relationships/image"/><Relationship Id="rId2" Target="../media/image33.gif" Type="http://schemas.openxmlformats.org/officeDocument/2006/relationships/image"/><Relationship Id="rId20" Target="../media/image52.svg" Type="http://schemas.openxmlformats.org/officeDocument/2006/relationships/image"/><Relationship Id="rId21" Target="../media/image53.pn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41.png" Type="http://schemas.openxmlformats.org/officeDocument/2006/relationships/image"/><Relationship Id="rId8" Target="../media/image42.sv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svg" Type="http://schemas.openxmlformats.org/officeDocument/2006/relationships/image"/><Relationship Id="rId12" Target="../media/image39.png" Type="http://schemas.openxmlformats.org/officeDocument/2006/relationships/image"/><Relationship Id="rId13" Target="../media/image40.svg" Type="http://schemas.openxmlformats.org/officeDocument/2006/relationships/image"/><Relationship Id="rId14" Target="../media/image41.png" Type="http://schemas.openxmlformats.org/officeDocument/2006/relationships/image"/><Relationship Id="rId15" Target="../media/image42.svg" Type="http://schemas.openxmlformats.org/officeDocument/2006/relationships/image"/><Relationship Id="rId16" Target="../media/image43.png" Type="http://schemas.openxmlformats.org/officeDocument/2006/relationships/image"/><Relationship Id="rId17" Target="../media/image44.svg" Type="http://schemas.openxmlformats.org/officeDocument/2006/relationships/image"/><Relationship Id="rId18" Target="../media/image45.png" Type="http://schemas.openxmlformats.org/officeDocument/2006/relationships/image"/><Relationship Id="rId19" Target="../media/image46.svg" Type="http://schemas.openxmlformats.org/officeDocument/2006/relationships/image"/><Relationship Id="rId2" Target="../media/image26.png" Type="http://schemas.openxmlformats.org/officeDocument/2006/relationships/image"/><Relationship Id="rId20" Target="../media/image25.gif" Type="http://schemas.openxmlformats.org/officeDocument/2006/relationships/image"/><Relationship Id="rId3" Target="../media/image27.svg" Type="http://schemas.openxmlformats.org/officeDocument/2006/relationships/image"/><Relationship Id="rId4" Target="../media/image54.png" Type="http://schemas.openxmlformats.org/officeDocument/2006/relationships/image"/><Relationship Id="rId5" Target="../media/image55.svg" Type="http://schemas.openxmlformats.org/officeDocument/2006/relationships/image"/><Relationship Id="rId6" Target="../media/image56.png" Type="http://schemas.openxmlformats.org/officeDocument/2006/relationships/image"/><Relationship Id="rId7" Target="../media/image57.png" Type="http://schemas.openxmlformats.org/officeDocument/2006/relationships/image"/><Relationship Id="rId8" Target="../media/image58.svg" Type="http://schemas.openxmlformats.org/officeDocument/2006/relationships/image"/><Relationship Id="rId9" Target="../media/image33.gif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svg" Type="http://schemas.openxmlformats.org/officeDocument/2006/relationships/image"/><Relationship Id="rId12" Target="../media/image39.png" Type="http://schemas.openxmlformats.org/officeDocument/2006/relationships/image"/><Relationship Id="rId13" Target="../media/image40.svg" Type="http://schemas.openxmlformats.org/officeDocument/2006/relationships/image"/><Relationship Id="rId14" Target="../media/image41.png" Type="http://schemas.openxmlformats.org/officeDocument/2006/relationships/image"/><Relationship Id="rId15" Target="../media/image42.svg" Type="http://schemas.openxmlformats.org/officeDocument/2006/relationships/image"/><Relationship Id="rId16" Target="../media/image43.png" Type="http://schemas.openxmlformats.org/officeDocument/2006/relationships/image"/><Relationship Id="rId17" Target="../media/image44.svg" Type="http://schemas.openxmlformats.org/officeDocument/2006/relationships/image"/><Relationship Id="rId18" Target="../media/image45.png" Type="http://schemas.openxmlformats.org/officeDocument/2006/relationships/image"/><Relationship Id="rId19" Target="../media/image46.svg" Type="http://schemas.openxmlformats.org/officeDocument/2006/relationships/image"/><Relationship Id="rId2" Target="../media/image26.png" Type="http://schemas.openxmlformats.org/officeDocument/2006/relationships/image"/><Relationship Id="rId20" Target="slide2.xml" Type="http://schemas.openxmlformats.org/officeDocument/2006/relationships/slide"/><Relationship Id="rId21" Target="../media/image25.gif" Type="http://schemas.openxmlformats.org/officeDocument/2006/relationships/image"/><Relationship Id="rId3" Target="../media/image27.svg" Type="http://schemas.openxmlformats.org/officeDocument/2006/relationships/image"/><Relationship Id="rId4" Target="../media/image54.png" Type="http://schemas.openxmlformats.org/officeDocument/2006/relationships/image"/><Relationship Id="rId5" Target="../media/image55.svg" Type="http://schemas.openxmlformats.org/officeDocument/2006/relationships/image"/><Relationship Id="rId6" Target="../media/image59.png" Type="http://schemas.openxmlformats.org/officeDocument/2006/relationships/image"/><Relationship Id="rId7" Target="../media/image57.png" Type="http://schemas.openxmlformats.org/officeDocument/2006/relationships/image"/><Relationship Id="rId8" Target="../media/image58.svg" Type="http://schemas.openxmlformats.org/officeDocument/2006/relationships/image"/><Relationship Id="rId9" Target="../media/image33.gif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svg" Type="http://schemas.openxmlformats.org/officeDocument/2006/relationships/image"/><Relationship Id="rId12" Target="../media/image39.png" Type="http://schemas.openxmlformats.org/officeDocument/2006/relationships/image"/><Relationship Id="rId13" Target="../media/image40.svg" Type="http://schemas.openxmlformats.org/officeDocument/2006/relationships/image"/><Relationship Id="rId14" Target="../media/image41.png" Type="http://schemas.openxmlformats.org/officeDocument/2006/relationships/image"/><Relationship Id="rId15" Target="../media/image42.svg" Type="http://schemas.openxmlformats.org/officeDocument/2006/relationships/image"/><Relationship Id="rId16" Target="../media/image43.png" Type="http://schemas.openxmlformats.org/officeDocument/2006/relationships/image"/><Relationship Id="rId17" Target="../media/image44.svg" Type="http://schemas.openxmlformats.org/officeDocument/2006/relationships/image"/><Relationship Id="rId18" Target="../media/image45.png" Type="http://schemas.openxmlformats.org/officeDocument/2006/relationships/image"/><Relationship Id="rId19" Target="../media/image46.svg" Type="http://schemas.openxmlformats.org/officeDocument/2006/relationships/image"/><Relationship Id="rId2" Target="../media/image26.png" Type="http://schemas.openxmlformats.org/officeDocument/2006/relationships/image"/><Relationship Id="rId20" Target="slide2.xml" Type="http://schemas.openxmlformats.org/officeDocument/2006/relationships/slide"/><Relationship Id="rId21" Target="../media/image25.gif" Type="http://schemas.openxmlformats.org/officeDocument/2006/relationships/image"/><Relationship Id="rId3" Target="../media/image27.svg" Type="http://schemas.openxmlformats.org/officeDocument/2006/relationships/image"/><Relationship Id="rId4" Target="../media/image54.png" Type="http://schemas.openxmlformats.org/officeDocument/2006/relationships/image"/><Relationship Id="rId5" Target="../media/image55.svg" Type="http://schemas.openxmlformats.org/officeDocument/2006/relationships/image"/><Relationship Id="rId6" Target="../media/image60.png" Type="http://schemas.openxmlformats.org/officeDocument/2006/relationships/image"/><Relationship Id="rId7" Target="../media/image57.png" Type="http://schemas.openxmlformats.org/officeDocument/2006/relationships/image"/><Relationship Id="rId8" Target="../media/image58.svg" Type="http://schemas.openxmlformats.org/officeDocument/2006/relationships/image"/><Relationship Id="rId9" Target="../media/image33.gif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svg" Type="http://schemas.openxmlformats.org/officeDocument/2006/relationships/image"/><Relationship Id="rId12" Target="../media/image63.png" Type="http://schemas.openxmlformats.org/officeDocument/2006/relationships/image"/><Relationship Id="rId13" Target="../media/image64.svg" Type="http://schemas.openxmlformats.org/officeDocument/2006/relationships/image"/><Relationship Id="rId14" Target="../media/image65.png" Type="http://schemas.openxmlformats.org/officeDocument/2006/relationships/image"/><Relationship Id="rId15" Target="../media/image66.svg" Type="http://schemas.openxmlformats.org/officeDocument/2006/relationships/image"/><Relationship Id="rId16" Target="../media/image67.png" Type="http://schemas.openxmlformats.org/officeDocument/2006/relationships/image"/><Relationship Id="rId17" Target="../media/image68.svg" Type="http://schemas.openxmlformats.org/officeDocument/2006/relationships/image"/><Relationship Id="rId18" Target="../media/image69.png" Type="http://schemas.openxmlformats.org/officeDocument/2006/relationships/image"/><Relationship Id="rId19" Target="../media/image70.svg" Type="http://schemas.openxmlformats.org/officeDocument/2006/relationships/image"/><Relationship Id="rId2" Target="../media/image1.png" Type="http://schemas.openxmlformats.org/officeDocument/2006/relationships/image"/><Relationship Id="rId20" Target="../media/image71.png" Type="http://schemas.openxmlformats.org/officeDocument/2006/relationships/image"/><Relationship Id="rId21" Target="../media/image72.svg" Type="http://schemas.openxmlformats.org/officeDocument/2006/relationships/image"/><Relationship Id="rId22" Target="slide2.xml" Type="http://schemas.openxmlformats.org/officeDocument/2006/relationships/slide"/><Relationship Id="rId23" Target="../media/image14.png" Type="http://schemas.openxmlformats.org/officeDocument/2006/relationships/image"/><Relationship Id="rId24" Target="../media/image15.svg" Type="http://schemas.openxmlformats.org/officeDocument/2006/relationships/image"/><Relationship Id="rId25" Target="../media/image34.gif" Type="http://schemas.openxmlformats.org/officeDocument/2006/relationships/image"/><Relationship Id="rId26" Target="../media/image36.gif" Type="http://schemas.openxmlformats.org/officeDocument/2006/relationships/image"/><Relationship Id="rId27" Target="../media/image24.gif" Type="http://schemas.openxmlformats.org/officeDocument/2006/relationships/image"/><Relationship Id="rId28" Target="../media/image29.png" Type="http://schemas.openxmlformats.org/officeDocument/2006/relationships/image"/><Relationship Id="rId29" Target="../media/image30.svg" Type="http://schemas.openxmlformats.org/officeDocument/2006/relationships/image"/><Relationship Id="rId3" Target="../media/image2.svg" Type="http://schemas.openxmlformats.org/officeDocument/2006/relationships/image"/><Relationship Id="rId30" Target="../media/image73.png" Type="http://schemas.openxmlformats.org/officeDocument/2006/relationships/image"/><Relationship Id="rId31" Target="../media/image74.svg" Type="http://schemas.openxmlformats.org/officeDocument/2006/relationships/image"/><Relationship Id="rId32" Target="../media/image75.png" Type="http://schemas.openxmlformats.org/officeDocument/2006/relationships/image"/><Relationship Id="rId33" Target="../media/image76.svg" Type="http://schemas.openxmlformats.org/officeDocument/2006/relationships/image"/><Relationship Id="rId34" Target="../media/image20.png" Type="http://schemas.openxmlformats.org/officeDocument/2006/relationships/image"/><Relationship Id="rId35" Target="../media/image21.svg" Type="http://schemas.openxmlformats.org/officeDocument/2006/relationships/image"/><Relationship Id="rId36" Target="../media/image77.png" Type="http://schemas.openxmlformats.org/officeDocument/2006/relationships/image"/><Relationship Id="rId37" Target="../media/image78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1.png" Type="http://schemas.openxmlformats.org/officeDocument/2006/relationships/image"/><Relationship Id="rId7" Target="../media/image62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svg" Type="http://schemas.openxmlformats.org/officeDocument/2006/relationships/image"/><Relationship Id="rId12" Target="../media/image37.png" Type="http://schemas.openxmlformats.org/officeDocument/2006/relationships/image"/><Relationship Id="rId13" Target="../media/image38.svg" Type="http://schemas.openxmlformats.org/officeDocument/2006/relationships/image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slide2.xml" Type="http://schemas.openxmlformats.org/officeDocument/2006/relationships/slide"/><Relationship Id="rId5" Target="../media/image54.png" Type="http://schemas.openxmlformats.org/officeDocument/2006/relationships/image"/><Relationship Id="rId6" Target="../media/image55.svg" Type="http://schemas.openxmlformats.org/officeDocument/2006/relationships/image"/><Relationship Id="rId7" Target="../media/image79.png" Type="http://schemas.openxmlformats.org/officeDocument/2006/relationships/image"/><Relationship Id="rId8" Target="../media/image57.png" Type="http://schemas.openxmlformats.org/officeDocument/2006/relationships/image"/><Relationship Id="rId9" Target="../media/image5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svg" Type="http://schemas.openxmlformats.org/officeDocument/2006/relationships/image"/><Relationship Id="rId12" Target="../media/image37.png" Type="http://schemas.openxmlformats.org/officeDocument/2006/relationships/image"/><Relationship Id="rId13" Target="../media/image38.svg" Type="http://schemas.openxmlformats.org/officeDocument/2006/relationships/image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slide2.xml" Type="http://schemas.openxmlformats.org/officeDocument/2006/relationships/slide"/><Relationship Id="rId5" Target="../media/image54.png" Type="http://schemas.openxmlformats.org/officeDocument/2006/relationships/image"/><Relationship Id="rId6" Target="../media/image55.svg" Type="http://schemas.openxmlformats.org/officeDocument/2006/relationships/image"/><Relationship Id="rId7" Target="../media/image80.png" Type="http://schemas.openxmlformats.org/officeDocument/2006/relationships/image"/><Relationship Id="rId8" Target="../media/image57.png" Type="http://schemas.openxmlformats.org/officeDocument/2006/relationships/image"/><Relationship Id="rId9" Target="../media/image5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705109"/>
            <a:ext cx="18288000" cy="1163782"/>
            <a:chOff x="0" y="0"/>
            <a:chExt cx="24384000" cy="15517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128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6256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509980" y="1509980"/>
            <a:ext cx="15268040" cy="6685149"/>
            <a:chOff x="0" y="0"/>
            <a:chExt cx="4021212" cy="1760698"/>
          </a:xfrm>
        </p:grpSpPr>
        <p:sp>
          <p:nvSpPr>
            <p:cNvPr name="Freeform 8" id="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021212" cy="1760698"/>
            </a:xfrm>
            <a:custGeom>
              <a:avLst/>
              <a:gdLst/>
              <a:ahLst/>
              <a:cxnLst/>
              <a:rect r="r" b="b" t="t" l="l"/>
              <a:pathLst>
                <a:path h="1760698" w="4021212">
                  <a:moveTo>
                    <a:pt x="24846" y="0"/>
                  </a:moveTo>
                  <a:lnTo>
                    <a:pt x="3996366" y="0"/>
                  </a:lnTo>
                  <a:cubicBezTo>
                    <a:pt x="4010088" y="0"/>
                    <a:pt x="4021212" y="11124"/>
                    <a:pt x="4021212" y="24846"/>
                  </a:cubicBezTo>
                  <a:lnTo>
                    <a:pt x="4021212" y="1735851"/>
                  </a:lnTo>
                  <a:cubicBezTo>
                    <a:pt x="4021212" y="1749574"/>
                    <a:pt x="4010088" y="1760698"/>
                    <a:pt x="3996366" y="1760698"/>
                  </a:cubicBezTo>
                  <a:lnTo>
                    <a:pt x="24846" y="1760698"/>
                  </a:lnTo>
                  <a:cubicBezTo>
                    <a:pt x="11124" y="1760698"/>
                    <a:pt x="0" y="1749574"/>
                    <a:pt x="0" y="1735851"/>
                  </a:cubicBezTo>
                  <a:lnTo>
                    <a:pt x="0" y="24846"/>
                  </a:lnTo>
                  <a:cubicBezTo>
                    <a:pt x="0" y="11124"/>
                    <a:pt x="11124" y="0"/>
                    <a:pt x="24846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4021212" cy="178927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0" id="10" descr="blue and green pixelated flowery tree"/>
          <p:cNvSpPr/>
          <p:nvPr/>
        </p:nvSpPr>
        <p:spPr>
          <a:xfrm flipH="false" flipV="false" rot="0">
            <a:off x="15341087" y="6151992"/>
            <a:ext cx="3370555" cy="3571879"/>
          </a:xfrm>
          <a:custGeom>
            <a:avLst/>
            <a:gdLst/>
            <a:ahLst/>
            <a:cxnLst/>
            <a:rect r="r" b="b" t="t" l="l"/>
            <a:pathLst>
              <a:path h="3571879" w="3370555">
                <a:moveTo>
                  <a:pt x="0" y="0"/>
                </a:moveTo>
                <a:lnTo>
                  <a:pt x="3370556" y="0"/>
                </a:lnTo>
                <a:lnTo>
                  <a:pt x="3370556" y="3571879"/>
                </a:lnTo>
                <a:lnTo>
                  <a:pt x="0" y="35718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 descr="pixelated character with yellow hair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2361856" y="6943369"/>
            <a:ext cx="2319862" cy="2761741"/>
          </a:xfrm>
          <a:prstGeom prst="rect">
            <a:avLst/>
          </a:prstGeom>
        </p:spPr>
      </p:pic>
      <p:sp>
        <p:nvSpPr>
          <p:cNvPr name="Freeform 12" id="12" descr="pixelated green arrow pointing to the left"/>
          <p:cNvSpPr/>
          <p:nvPr/>
        </p:nvSpPr>
        <p:spPr>
          <a:xfrm flipH="true" flipV="false" rot="0">
            <a:off x="6457336" y="8762719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 descr="Start pixel art button"/>
          <p:cNvSpPr/>
          <p:nvPr/>
        </p:nvSpPr>
        <p:spPr>
          <a:xfrm flipH="false" flipV="false" rot="0">
            <a:off x="5425744" y="6115484"/>
            <a:ext cx="2196534" cy="938519"/>
          </a:xfrm>
          <a:custGeom>
            <a:avLst/>
            <a:gdLst/>
            <a:ahLst/>
            <a:cxnLst/>
            <a:rect r="r" b="b" t="t" l="l"/>
            <a:pathLst>
              <a:path h="938519" w="2196534">
                <a:moveTo>
                  <a:pt x="0" y="0"/>
                </a:moveTo>
                <a:lnTo>
                  <a:pt x="2196534" y="0"/>
                </a:lnTo>
                <a:lnTo>
                  <a:pt x="2196534" y="938519"/>
                </a:lnTo>
                <a:lnTo>
                  <a:pt x="0" y="93851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 descr="Menu pixel art button"/>
          <p:cNvSpPr/>
          <p:nvPr/>
        </p:nvSpPr>
        <p:spPr>
          <a:xfrm flipH="false" flipV="false" rot="0">
            <a:off x="8068873" y="6111491"/>
            <a:ext cx="2196534" cy="942513"/>
          </a:xfrm>
          <a:custGeom>
            <a:avLst/>
            <a:gdLst/>
            <a:ahLst/>
            <a:cxnLst/>
            <a:rect r="r" b="b" t="t" l="l"/>
            <a:pathLst>
              <a:path h="942513" w="2196534">
                <a:moveTo>
                  <a:pt x="0" y="0"/>
                </a:moveTo>
                <a:lnTo>
                  <a:pt x="2196534" y="0"/>
                </a:lnTo>
                <a:lnTo>
                  <a:pt x="2196534" y="942512"/>
                </a:lnTo>
                <a:lnTo>
                  <a:pt x="0" y="94251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 descr="Sign In pixel art button"/>
          <p:cNvSpPr/>
          <p:nvPr/>
        </p:nvSpPr>
        <p:spPr>
          <a:xfrm flipH="false" flipV="false" rot="0">
            <a:off x="10713082" y="6136966"/>
            <a:ext cx="2221897" cy="917038"/>
          </a:xfrm>
          <a:custGeom>
            <a:avLst/>
            <a:gdLst/>
            <a:ahLst/>
            <a:cxnLst/>
            <a:rect r="r" b="b" t="t" l="l"/>
            <a:pathLst>
              <a:path h="917038" w="2221897">
                <a:moveTo>
                  <a:pt x="0" y="0"/>
                </a:moveTo>
                <a:lnTo>
                  <a:pt x="2221897" y="0"/>
                </a:lnTo>
                <a:lnTo>
                  <a:pt x="2221897" y="917037"/>
                </a:lnTo>
                <a:lnTo>
                  <a:pt x="0" y="91703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5511053" y="682309"/>
            <a:ext cx="1952265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63"/>
              </a:lnSpc>
            </a:pPr>
            <a:r>
              <a:rPr lang="en-US" sz="2199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PLAYER 2</a:t>
            </a:r>
          </a:p>
        </p:txBody>
      </p:sp>
      <p:sp>
        <p:nvSpPr>
          <p:cNvPr name="Freeform 17" id="17" descr="health bar pixel art for Player 1"/>
          <p:cNvSpPr/>
          <p:nvPr/>
        </p:nvSpPr>
        <p:spPr>
          <a:xfrm flipH="false" flipV="false" rot="0">
            <a:off x="2695009" y="596383"/>
            <a:ext cx="2377744" cy="432317"/>
          </a:xfrm>
          <a:custGeom>
            <a:avLst/>
            <a:gdLst/>
            <a:ahLst/>
            <a:cxnLst/>
            <a:rect r="r" b="b" t="t" l="l"/>
            <a:pathLst>
              <a:path h="432317" w="2377744">
                <a:moveTo>
                  <a:pt x="0" y="0"/>
                </a:moveTo>
                <a:lnTo>
                  <a:pt x="2377745" y="0"/>
                </a:lnTo>
                <a:lnTo>
                  <a:pt x="2377745" y="432317"/>
                </a:lnTo>
                <a:lnTo>
                  <a:pt x="0" y="43231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 descr="health bar pixel art for Player 2"/>
          <p:cNvSpPr/>
          <p:nvPr/>
        </p:nvSpPr>
        <p:spPr>
          <a:xfrm flipH="false" flipV="false" rot="0">
            <a:off x="13424017" y="670536"/>
            <a:ext cx="2087036" cy="379461"/>
          </a:xfrm>
          <a:custGeom>
            <a:avLst/>
            <a:gdLst/>
            <a:ahLst/>
            <a:cxnLst/>
            <a:rect r="r" b="b" t="t" l="l"/>
            <a:pathLst>
              <a:path h="379461" w="2087036">
                <a:moveTo>
                  <a:pt x="0" y="0"/>
                </a:moveTo>
                <a:lnTo>
                  <a:pt x="2087036" y="0"/>
                </a:lnTo>
                <a:lnTo>
                  <a:pt x="2087036" y="379461"/>
                </a:lnTo>
                <a:lnTo>
                  <a:pt x="0" y="37946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 descr="pixelated cat illustration"/>
          <p:cNvSpPr/>
          <p:nvPr/>
        </p:nvSpPr>
        <p:spPr>
          <a:xfrm flipH="true" flipV="false" rot="0">
            <a:off x="13950410" y="8614008"/>
            <a:ext cx="1855950" cy="1091101"/>
          </a:xfrm>
          <a:custGeom>
            <a:avLst/>
            <a:gdLst/>
            <a:ahLst/>
            <a:cxnLst/>
            <a:rect r="r" b="b" t="t" l="l"/>
            <a:pathLst>
              <a:path h="1091101" w="1855950">
                <a:moveTo>
                  <a:pt x="1855950" y="0"/>
                </a:moveTo>
                <a:lnTo>
                  <a:pt x="0" y="0"/>
                </a:lnTo>
                <a:lnTo>
                  <a:pt x="0" y="1091101"/>
                </a:lnTo>
                <a:lnTo>
                  <a:pt x="1855950" y="1091101"/>
                </a:lnTo>
                <a:lnTo>
                  <a:pt x="185595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-10100"/>
            </a:stretch>
          </a:blipFill>
        </p:spPr>
      </p:sp>
      <p:sp>
        <p:nvSpPr>
          <p:cNvPr name="Freeform 20" id="20" descr="pixelated street lamp"/>
          <p:cNvSpPr/>
          <p:nvPr/>
        </p:nvSpPr>
        <p:spPr>
          <a:xfrm flipH="false" flipV="false" rot="0">
            <a:off x="375433" y="6228904"/>
            <a:ext cx="2319577" cy="3476205"/>
          </a:xfrm>
          <a:custGeom>
            <a:avLst/>
            <a:gdLst/>
            <a:ahLst/>
            <a:cxnLst/>
            <a:rect r="r" b="b" t="t" l="l"/>
            <a:pathLst>
              <a:path h="3476205" w="2319577">
                <a:moveTo>
                  <a:pt x="0" y="0"/>
                </a:moveTo>
                <a:lnTo>
                  <a:pt x="2319576" y="0"/>
                </a:lnTo>
                <a:lnTo>
                  <a:pt x="2319576" y="3476205"/>
                </a:lnTo>
                <a:lnTo>
                  <a:pt x="0" y="347620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1" id="21" descr="pixelated yellow star slightly bouncing"/>
          <p:cNvPicPr>
            <a:picLocks noChangeAspect="true"/>
          </p:cNvPicPr>
          <p:nvPr/>
        </p:nvPicPr>
        <p:blipFill>
          <a:blip r:embed="rId25">
            <a:alphaModFix amt="71000"/>
          </a:blip>
          <a:srcRect l="0" t="0" r="0" b="0"/>
          <a:stretch>
            <a:fillRect/>
          </a:stretch>
        </p:blipFill>
        <p:spPr>
          <a:xfrm flipH="false" flipV="false" rot="604890">
            <a:off x="17509575" y="4896612"/>
            <a:ext cx="554300" cy="577396"/>
          </a:xfrm>
          <a:prstGeom prst="rect">
            <a:avLst/>
          </a:prstGeom>
        </p:spPr>
      </p:pic>
      <p:pic>
        <p:nvPicPr>
          <p:cNvPr name="Picture 22" id="22" descr="pixelated yellow star slightly bouncing"/>
          <p:cNvPicPr>
            <a:picLocks noChangeAspect="true"/>
          </p:cNvPicPr>
          <p:nvPr/>
        </p:nvPicPr>
        <p:blipFill>
          <a:blip r:embed="rId25">
            <a:alphaModFix amt="71000"/>
          </a:blip>
          <a:srcRect l="0" t="0" r="0" b="0"/>
          <a:stretch>
            <a:fillRect/>
          </a:stretch>
        </p:blipFill>
        <p:spPr>
          <a:xfrm flipH="false" flipV="false" rot="-1221735">
            <a:off x="17085962" y="3338385"/>
            <a:ext cx="397359" cy="413915"/>
          </a:xfrm>
          <a:prstGeom prst="rect">
            <a:avLst/>
          </a:prstGeom>
        </p:spPr>
      </p:pic>
      <p:pic>
        <p:nvPicPr>
          <p:cNvPr name="Picture 23" id="23" descr="pixelated yellow star slightly bouncing"/>
          <p:cNvPicPr>
            <a:picLocks noChangeAspect="true"/>
          </p:cNvPicPr>
          <p:nvPr/>
        </p:nvPicPr>
        <p:blipFill>
          <a:blip r:embed="rId25">
            <a:alphaModFix amt="71000"/>
          </a:blip>
          <a:srcRect l="0" t="0" r="0" b="0"/>
          <a:stretch>
            <a:fillRect/>
          </a:stretch>
        </p:blipFill>
        <p:spPr>
          <a:xfrm flipH="false" flipV="false" rot="0">
            <a:off x="17517576" y="1957766"/>
            <a:ext cx="269149" cy="280364"/>
          </a:xfrm>
          <a:prstGeom prst="rect">
            <a:avLst/>
          </a:prstGeom>
        </p:spPr>
      </p:pic>
      <p:pic>
        <p:nvPicPr>
          <p:cNvPr name="Picture 24" id="24" descr="pixelated yellow star slightly bouncing"/>
          <p:cNvPicPr>
            <a:picLocks noChangeAspect="true"/>
          </p:cNvPicPr>
          <p:nvPr/>
        </p:nvPicPr>
        <p:blipFill>
          <a:blip r:embed="rId25">
            <a:alphaModFix amt="71000"/>
          </a:blip>
          <a:srcRect l="0" t="0" r="0" b="0"/>
          <a:stretch>
            <a:fillRect/>
          </a:stretch>
        </p:blipFill>
        <p:spPr>
          <a:xfrm flipH="false" flipV="false" rot="-599390">
            <a:off x="421312" y="5056909"/>
            <a:ext cx="554300" cy="577396"/>
          </a:xfrm>
          <a:prstGeom prst="rect">
            <a:avLst/>
          </a:prstGeom>
        </p:spPr>
      </p:pic>
      <p:pic>
        <p:nvPicPr>
          <p:cNvPr name="Picture 25" id="25" descr="pixelated yellow star slightly bouncing"/>
          <p:cNvPicPr>
            <a:picLocks noChangeAspect="true"/>
          </p:cNvPicPr>
          <p:nvPr/>
        </p:nvPicPr>
        <p:blipFill>
          <a:blip r:embed="rId25">
            <a:alphaModFix amt="71000"/>
          </a:blip>
          <a:srcRect l="0" t="0" r="0" b="0"/>
          <a:stretch>
            <a:fillRect/>
          </a:stretch>
        </p:blipFill>
        <p:spPr>
          <a:xfrm flipH="false" flipV="false" rot="368085">
            <a:off x="788009" y="3418711"/>
            <a:ext cx="397359" cy="413915"/>
          </a:xfrm>
          <a:prstGeom prst="rect">
            <a:avLst/>
          </a:prstGeom>
        </p:spPr>
      </p:pic>
      <p:pic>
        <p:nvPicPr>
          <p:cNvPr name="Picture 26" id="26" descr="pixelated yellow star slightly bouncing"/>
          <p:cNvPicPr>
            <a:picLocks noChangeAspect="true"/>
          </p:cNvPicPr>
          <p:nvPr/>
        </p:nvPicPr>
        <p:blipFill>
          <a:blip r:embed="rId25">
            <a:alphaModFix amt="71000"/>
          </a:blip>
          <a:srcRect l="0" t="0" r="0" b="0"/>
          <a:stretch>
            <a:fillRect/>
          </a:stretch>
        </p:blipFill>
        <p:spPr>
          <a:xfrm flipH="false" flipV="false" rot="-980286">
            <a:off x="463881" y="1925570"/>
            <a:ext cx="269149" cy="280364"/>
          </a:xfrm>
          <a:prstGeom prst="rect">
            <a:avLst/>
          </a:prstGeom>
        </p:spPr>
      </p:pic>
      <p:pic>
        <p:nvPicPr>
          <p:cNvPr name="Picture 27" id="27" descr="pixelated button slightly bouncing from lower right to upper left"/>
          <p:cNvPicPr>
            <a:picLocks noChangeAspect="true"/>
          </p:cNvPicPr>
          <p:nvPr/>
        </p:nvPicPr>
        <p:blipFill>
          <a:blip r:embed="rId26"/>
          <a:srcRect l="0" t="0" r="0" b="0"/>
          <a:stretch>
            <a:fillRect/>
          </a:stretch>
        </p:blipFill>
        <p:spPr>
          <a:xfrm flipH="false" flipV="false" rot="0">
            <a:off x="12445942" y="6532526"/>
            <a:ext cx="978075" cy="934061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828291" y="639714"/>
            <a:ext cx="1866718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3"/>
              </a:lnSpc>
            </a:pPr>
            <a:r>
              <a:rPr lang="en-US" sz="2199">
                <a:solidFill>
                  <a:srgbClr val="585EFF"/>
                </a:solidFill>
                <a:latin typeface="Arcade Gamer"/>
                <a:ea typeface="Arcade Gamer"/>
                <a:cs typeface="Arcade Gamer"/>
                <a:sym typeface="Arcade Gamer"/>
              </a:rPr>
              <a:t>PLAYER 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955094" y="8410749"/>
            <a:ext cx="5650752" cy="950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Disket Mono"/>
                <a:ea typeface="Disket Mono"/>
                <a:cs typeface="Disket Mono"/>
                <a:sym typeface="Disket Mono"/>
              </a:rPr>
              <a:t>detect car lane using deep learning methods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361856" y="2470934"/>
            <a:ext cx="13564288" cy="3087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59"/>
              </a:lnSpc>
            </a:pPr>
            <a:r>
              <a:rPr lang="en-US" sz="10499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CAR LANE DETECTION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021769" y="682309"/>
            <a:ext cx="4244462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3"/>
              </a:lnSpc>
            </a:pPr>
            <a:r>
              <a:rPr lang="en-US" sz="2199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HIGHSCORE </a:t>
            </a:r>
            <a:r>
              <a:rPr lang="en-US" sz="2199">
                <a:solidFill>
                  <a:srgbClr val="21EF80"/>
                </a:solidFill>
                <a:latin typeface="Arcade Gamer"/>
                <a:ea typeface="Arcade Gamer"/>
                <a:cs typeface="Arcade Gamer"/>
                <a:sym typeface="Arcade Gamer"/>
              </a:rPr>
              <a:t>2500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-1032914" y="9774268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8499413"/>
            <a:ext cx="3052218" cy="717550"/>
            <a:chOff x="0" y="0"/>
            <a:chExt cx="803876" cy="188984"/>
          </a:xfrm>
        </p:grpSpPr>
        <p:sp>
          <p:nvSpPr>
            <p:cNvPr name="Freeform 4" id="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03876" cy="188984"/>
            </a:xfrm>
            <a:custGeom>
              <a:avLst/>
              <a:gdLst/>
              <a:ahLst/>
              <a:cxnLst/>
              <a:rect r="r" b="b" t="t" l="l"/>
              <a:pathLst>
                <a:path h="188984" w="803876">
                  <a:moveTo>
                    <a:pt x="94492" y="0"/>
                  </a:moveTo>
                  <a:lnTo>
                    <a:pt x="709384" y="0"/>
                  </a:lnTo>
                  <a:cubicBezTo>
                    <a:pt x="734445" y="0"/>
                    <a:pt x="758479" y="9955"/>
                    <a:pt x="776200" y="27676"/>
                  </a:cubicBezTo>
                  <a:cubicBezTo>
                    <a:pt x="793921" y="45397"/>
                    <a:pt x="803876" y="69431"/>
                    <a:pt x="803876" y="94492"/>
                  </a:cubicBezTo>
                  <a:lnTo>
                    <a:pt x="803876" y="94492"/>
                  </a:lnTo>
                  <a:cubicBezTo>
                    <a:pt x="803876" y="146679"/>
                    <a:pt x="761571" y="188984"/>
                    <a:pt x="709384" y="188984"/>
                  </a:cubicBezTo>
                  <a:lnTo>
                    <a:pt x="94492" y="188984"/>
                  </a:lnTo>
                  <a:cubicBezTo>
                    <a:pt x="69431" y="188984"/>
                    <a:pt x="45397" y="179029"/>
                    <a:pt x="27676" y="161308"/>
                  </a:cubicBezTo>
                  <a:cubicBezTo>
                    <a:pt x="9955" y="143588"/>
                    <a:pt x="0" y="119553"/>
                    <a:pt x="0" y="94492"/>
                  </a:cubicBezTo>
                  <a:lnTo>
                    <a:pt x="0" y="94492"/>
                  </a:lnTo>
                  <a:cubicBezTo>
                    <a:pt x="0" y="69431"/>
                    <a:pt x="9955" y="45397"/>
                    <a:pt x="27676" y="27676"/>
                  </a:cubicBezTo>
                  <a:cubicBezTo>
                    <a:pt x="45397" y="9955"/>
                    <a:pt x="69431" y="0"/>
                    <a:pt x="94492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03876" cy="23660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latin typeface="Arcade Gamer"/>
                  <a:ea typeface="Arcade Gamer"/>
                  <a:cs typeface="Arcade Gamer"/>
                  <a:sym typeface="Arcade Gamer"/>
                  <a:hlinkClick r:id="rId4" action="ppaction://hlinksldjump"/>
                </a:rPr>
                <a:t>Back to</a:t>
              </a:r>
              <a:r>
                <a:rPr lang="en-US" sz="1300">
                  <a:solidFill>
                    <a:srgbClr val="0000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 </a:t>
              </a:r>
              <a:r>
                <a:rPr lang="en-US" sz="1300">
                  <a:solidFill>
                    <a:srgbClr val="000000"/>
                  </a:solidFill>
                  <a:latin typeface="Arcade Gamer"/>
                  <a:ea typeface="Arcade Gamer"/>
                  <a:cs typeface="Arcade Gamer"/>
                  <a:sym typeface="Arcade Gamer"/>
                  <a:hlinkClick r:id="rId4" action="ppaction://hlinksldjump"/>
                </a:rPr>
                <a:t>Agenda Page</a:t>
              </a:r>
            </a:p>
          </p:txBody>
        </p:sp>
      </p:grpSp>
      <p:sp>
        <p:nvSpPr>
          <p:cNvPr name="Freeform 6" id="6" descr="pixelated billboard sign"/>
          <p:cNvSpPr/>
          <p:nvPr/>
        </p:nvSpPr>
        <p:spPr>
          <a:xfrm flipH="false" flipV="false" rot="0">
            <a:off x="489601" y="2115752"/>
            <a:ext cx="9537436" cy="6055495"/>
          </a:xfrm>
          <a:custGeom>
            <a:avLst/>
            <a:gdLst/>
            <a:ahLst/>
            <a:cxnLst/>
            <a:rect r="r" b="b" t="t" l="l"/>
            <a:pathLst>
              <a:path h="6055495" w="9537436">
                <a:moveTo>
                  <a:pt x="0" y="0"/>
                </a:moveTo>
                <a:lnTo>
                  <a:pt x="9537436" y="0"/>
                </a:lnTo>
                <a:lnTo>
                  <a:pt x="9537436" y="6055496"/>
                </a:lnTo>
                <a:lnTo>
                  <a:pt x="0" y="6055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-16250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848571" y="2474613"/>
            <a:ext cx="8819495" cy="5291697"/>
            <a:chOff x="0" y="0"/>
            <a:chExt cx="6350000" cy="381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7"/>
              <a:stretch>
                <a:fillRect l="-74409" t="-2877" r="-17762" b="-4018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CB34A5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1237752" y="3951265"/>
            <a:ext cx="6203304" cy="2384470"/>
            <a:chOff x="0" y="0"/>
            <a:chExt cx="1633792" cy="628009"/>
          </a:xfrm>
        </p:grpSpPr>
        <p:sp>
          <p:nvSpPr>
            <p:cNvPr name="Freeform 11" id="11" descr="pixelated arrow pointing to the right"/>
            <p:cNvSpPr/>
            <p:nvPr/>
          </p:nvSpPr>
          <p:spPr>
            <a:xfrm flipH="false" flipV="false" rot="0">
              <a:off x="0" y="0"/>
              <a:ext cx="1633792" cy="628009"/>
            </a:xfrm>
            <a:custGeom>
              <a:avLst/>
              <a:gdLst/>
              <a:ahLst/>
              <a:cxnLst/>
              <a:rect r="r" b="b" t="t" l="l"/>
              <a:pathLst>
                <a:path h="628009" w="1633792">
                  <a:moveTo>
                    <a:pt x="26209" y="0"/>
                  </a:moveTo>
                  <a:lnTo>
                    <a:pt x="1607583" y="0"/>
                  </a:lnTo>
                  <a:cubicBezTo>
                    <a:pt x="1614534" y="0"/>
                    <a:pt x="1621201" y="2761"/>
                    <a:pt x="1626116" y="7676"/>
                  </a:cubicBezTo>
                  <a:cubicBezTo>
                    <a:pt x="1631031" y="12591"/>
                    <a:pt x="1633792" y="19258"/>
                    <a:pt x="1633792" y="26209"/>
                  </a:cubicBezTo>
                  <a:lnTo>
                    <a:pt x="1633792" y="601800"/>
                  </a:lnTo>
                  <a:cubicBezTo>
                    <a:pt x="1633792" y="608751"/>
                    <a:pt x="1631031" y="615417"/>
                    <a:pt x="1626116" y="620332"/>
                  </a:cubicBezTo>
                  <a:cubicBezTo>
                    <a:pt x="1621201" y="625247"/>
                    <a:pt x="1614534" y="628009"/>
                    <a:pt x="1607583" y="628009"/>
                  </a:cubicBezTo>
                  <a:lnTo>
                    <a:pt x="26209" y="628009"/>
                  </a:lnTo>
                  <a:cubicBezTo>
                    <a:pt x="11734" y="628009"/>
                    <a:pt x="0" y="616275"/>
                    <a:pt x="0" y="601800"/>
                  </a:cubicBezTo>
                  <a:lnTo>
                    <a:pt x="0" y="26209"/>
                  </a:lnTo>
                  <a:cubicBezTo>
                    <a:pt x="0" y="19258"/>
                    <a:pt x="2761" y="12591"/>
                    <a:pt x="7676" y="7676"/>
                  </a:cubicBezTo>
                  <a:cubicBezTo>
                    <a:pt x="12591" y="2761"/>
                    <a:pt x="19258" y="0"/>
                    <a:pt x="26209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1633792" cy="685159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 algn="l"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  </a:t>
              </a:r>
            </a:p>
          </p:txBody>
        </p:sp>
      </p:grpSp>
      <p:sp>
        <p:nvSpPr>
          <p:cNvPr name="Freeform 13" id="13" descr="pixelated arrow pointing to the right"/>
          <p:cNvSpPr/>
          <p:nvPr/>
        </p:nvSpPr>
        <p:spPr>
          <a:xfrm flipH="true" flipV="false" rot="0">
            <a:off x="11564056" y="4335726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8" y="0"/>
                </a:moveTo>
                <a:lnTo>
                  <a:pt x="0" y="0"/>
                </a:lnTo>
                <a:lnTo>
                  <a:pt x="0" y="249997"/>
                </a:lnTo>
                <a:lnTo>
                  <a:pt x="268028" y="249997"/>
                </a:lnTo>
                <a:lnTo>
                  <a:pt x="26802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 descr="pixelated Menu button"/>
          <p:cNvSpPr/>
          <p:nvPr/>
        </p:nvSpPr>
        <p:spPr>
          <a:xfrm flipH="false" flipV="false" rot="0">
            <a:off x="1028700" y="1028700"/>
            <a:ext cx="1082363" cy="464432"/>
          </a:xfrm>
          <a:custGeom>
            <a:avLst/>
            <a:gdLst/>
            <a:ahLst/>
            <a:cxnLst/>
            <a:rect r="r" b="b" t="t" l="l"/>
            <a:pathLst>
              <a:path h="464432" w="1082363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 descr="pixelated five hearts"/>
          <p:cNvSpPr/>
          <p:nvPr/>
        </p:nvSpPr>
        <p:spPr>
          <a:xfrm flipH="false" flipV="false" rot="0">
            <a:off x="2345662" y="1079424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1968012" y="4290146"/>
            <a:ext cx="5042502" cy="1470617"/>
            <a:chOff x="0" y="0"/>
            <a:chExt cx="6723336" cy="1960822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57150"/>
              <a:ext cx="6723336" cy="5347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FastSCNN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663094"/>
              <a:ext cx="6723336" cy="1297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real-time segmentation model designed for mobile devices.</a:t>
              </a:r>
            </a:p>
            <a:p>
              <a:pPr algn="l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Accuracy= 0.909, Loss=0.395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705109"/>
            <a:ext cx="18288000" cy="1163782"/>
            <a:chOff x="0" y="0"/>
            <a:chExt cx="24384000" cy="15517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128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6256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 descr="pixelated cafe storefront"/>
          <p:cNvSpPr/>
          <p:nvPr/>
        </p:nvSpPr>
        <p:spPr>
          <a:xfrm flipH="false" flipV="false" rot="0">
            <a:off x="7002032" y="6114605"/>
            <a:ext cx="3590504" cy="3590504"/>
          </a:xfrm>
          <a:custGeom>
            <a:avLst/>
            <a:gdLst/>
            <a:ahLst/>
            <a:cxnLst/>
            <a:rect r="r" b="b" t="t" l="l"/>
            <a:pathLst>
              <a:path h="3590504" w="3590504">
                <a:moveTo>
                  <a:pt x="0" y="0"/>
                </a:moveTo>
                <a:lnTo>
                  <a:pt x="3590504" y="0"/>
                </a:lnTo>
                <a:lnTo>
                  <a:pt x="3590504" y="3590504"/>
                </a:lnTo>
                <a:lnTo>
                  <a:pt x="0" y="3590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 descr="pixelated flower bush"/>
          <p:cNvSpPr/>
          <p:nvPr/>
        </p:nvSpPr>
        <p:spPr>
          <a:xfrm flipH="false" flipV="false" rot="0">
            <a:off x="13381398" y="8857429"/>
            <a:ext cx="2913900" cy="847680"/>
          </a:xfrm>
          <a:custGeom>
            <a:avLst/>
            <a:gdLst/>
            <a:ahLst/>
            <a:cxnLst/>
            <a:rect r="r" b="b" t="t" l="l"/>
            <a:pathLst>
              <a:path h="847680" w="291390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 descr="pixelated flower bush"/>
          <p:cNvSpPr/>
          <p:nvPr/>
        </p:nvSpPr>
        <p:spPr>
          <a:xfrm flipH="false" flipV="false" rot="0">
            <a:off x="15808423" y="8857429"/>
            <a:ext cx="2913900" cy="847680"/>
          </a:xfrm>
          <a:custGeom>
            <a:avLst/>
            <a:gdLst/>
            <a:ahLst/>
            <a:cxnLst/>
            <a:rect r="r" b="b" t="t" l="l"/>
            <a:pathLst>
              <a:path h="847680" w="291390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 descr="pixelated fire hydrant"/>
          <p:cNvSpPr/>
          <p:nvPr/>
        </p:nvSpPr>
        <p:spPr>
          <a:xfrm flipH="false" flipV="false" rot="0">
            <a:off x="10814350" y="8857429"/>
            <a:ext cx="471618" cy="847680"/>
          </a:xfrm>
          <a:custGeom>
            <a:avLst/>
            <a:gdLst/>
            <a:ahLst/>
            <a:cxnLst/>
            <a:rect r="r" b="b" t="t" l="l"/>
            <a:pathLst>
              <a:path h="847680" w="471618">
                <a:moveTo>
                  <a:pt x="0" y="0"/>
                </a:moveTo>
                <a:lnTo>
                  <a:pt x="471618" y="0"/>
                </a:lnTo>
                <a:lnTo>
                  <a:pt x="471618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 descr="pixelated arrow pointing downwards"/>
          <p:cNvSpPr/>
          <p:nvPr/>
        </p:nvSpPr>
        <p:spPr>
          <a:xfrm flipH="false" flipV="false" rot="0">
            <a:off x="7151826" y="716781"/>
            <a:ext cx="548836" cy="587276"/>
          </a:xfrm>
          <a:custGeom>
            <a:avLst/>
            <a:gdLst/>
            <a:ahLst/>
            <a:cxnLst/>
            <a:rect r="r" b="b" t="t" l="l"/>
            <a:pathLst>
              <a:path h="587276" w="548836">
                <a:moveTo>
                  <a:pt x="0" y="0"/>
                </a:moveTo>
                <a:lnTo>
                  <a:pt x="548836" y="0"/>
                </a:lnTo>
                <a:lnTo>
                  <a:pt x="548836" y="587277"/>
                </a:lnTo>
                <a:lnTo>
                  <a:pt x="0" y="5872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 descr="pixelated arrow pointing to the left"/>
          <p:cNvSpPr/>
          <p:nvPr/>
        </p:nvSpPr>
        <p:spPr>
          <a:xfrm flipH="false" flipV="false" rot="0">
            <a:off x="6272125" y="756289"/>
            <a:ext cx="587276" cy="547769"/>
          </a:xfrm>
          <a:custGeom>
            <a:avLst/>
            <a:gdLst/>
            <a:ahLst/>
            <a:cxnLst/>
            <a:rect r="r" b="b" t="t" l="l"/>
            <a:pathLst>
              <a:path h="547769" w="587276">
                <a:moveTo>
                  <a:pt x="0" y="0"/>
                </a:moveTo>
                <a:lnTo>
                  <a:pt x="587276" y="0"/>
                </a:lnTo>
                <a:lnTo>
                  <a:pt x="587276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 descr="pixelated arrow pointing upwards"/>
          <p:cNvSpPr/>
          <p:nvPr/>
        </p:nvSpPr>
        <p:spPr>
          <a:xfrm flipH="false" flipV="false" rot="0">
            <a:off x="9939918" y="697028"/>
            <a:ext cx="548836" cy="587276"/>
          </a:xfrm>
          <a:custGeom>
            <a:avLst/>
            <a:gdLst/>
            <a:ahLst/>
            <a:cxnLst/>
            <a:rect r="r" b="b" t="t" l="l"/>
            <a:pathLst>
              <a:path h="587276" w="548836">
                <a:moveTo>
                  <a:pt x="0" y="0"/>
                </a:moveTo>
                <a:lnTo>
                  <a:pt x="548836" y="0"/>
                </a:lnTo>
                <a:lnTo>
                  <a:pt x="548836" y="587276"/>
                </a:lnTo>
                <a:lnTo>
                  <a:pt x="0" y="58727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 descr="pixelated arrow pointing to the right"/>
          <p:cNvSpPr/>
          <p:nvPr/>
        </p:nvSpPr>
        <p:spPr>
          <a:xfrm flipH="false" flipV="false" rot="0">
            <a:off x="10735167" y="716781"/>
            <a:ext cx="587276" cy="547769"/>
          </a:xfrm>
          <a:custGeom>
            <a:avLst/>
            <a:gdLst/>
            <a:ahLst/>
            <a:cxnLst/>
            <a:rect r="r" b="b" t="t" l="l"/>
            <a:pathLst>
              <a:path h="547769" w="587276">
                <a:moveTo>
                  <a:pt x="0" y="0"/>
                </a:moveTo>
                <a:lnTo>
                  <a:pt x="587277" y="0"/>
                </a:lnTo>
                <a:lnTo>
                  <a:pt x="587277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 descr="pixelated flower bush"/>
          <p:cNvSpPr/>
          <p:nvPr/>
        </p:nvSpPr>
        <p:spPr>
          <a:xfrm flipH="false" flipV="false" rot="0">
            <a:off x="-337725" y="8857429"/>
            <a:ext cx="2913900" cy="847680"/>
          </a:xfrm>
          <a:custGeom>
            <a:avLst/>
            <a:gdLst/>
            <a:ahLst/>
            <a:cxnLst/>
            <a:rect r="r" b="b" t="t" l="l"/>
            <a:pathLst>
              <a:path h="847680" w="291390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 descr="pixelated flower bush"/>
          <p:cNvSpPr/>
          <p:nvPr/>
        </p:nvSpPr>
        <p:spPr>
          <a:xfrm flipH="false" flipV="false" rot="0">
            <a:off x="1992632" y="8857429"/>
            <a:ext cx="2913900" cy="847680"/>
          </a:xfrm>
          <a:custGeom>
            <a:avLst/>
            <a:gdLst/>
            <a:ahLst/>
            <a:cxnLst/>
            <a:rect r="r" b="b" t="t" l="l"/>
            <a:pathLst>
              <a:path h="847680" w="291390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 descr="pixelated trophy"/>
          <p:cNvSpPr/>
          <p:nvPr/>
        </p:nvSpPr>
        <p:spPr>
          <a:xfrm flipH="false" flipV="false" rot="0">
            <a:off x="8467052" y="736535"/>
            <a:ext cx="702268" cy="547769"/>
          </a:xfrm>
          <a:custGeom>
            <a:avLst/>
            <a:gdLst/>
            <a:ahLst/>
            <a:cxnLst/>
            <a:rect r="r" b="b" t="t" l="l"/>
            <a:pathLst>
              <a:path h="547769" w="702268">
                <a:moveTo>
                  <a:pt x="0" y="0"/>
                </a:moveTo>
                <a:lnTo>
                  <a:pt x="702268" y="0"/>
                </a:lnTo>
                <a:lnTo>
                  <a:pt x="702268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4507255" y="697028"/>
            <a:ext cx="3052218" cy="717550"/>
            <a:chOff x="0" y="0"/>
            <a:chExt cx="803876" cy="188984"/>
          </a:xfrm>
        </p:grpSpPr>
        <p:sp>
          <p:nvSpPr>
            <p:cNvPr name="Freeform 19" id="1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03876" cy="188984"/>
            </a:xfrm>
            <a:custGeom>
              <a:avLst/>
              <a:gdLst/>
              <a:ahLst/>
              <a:cxnLst/>
              <a:rect r="r" b="b" t="t" l="l"/>
              <a:pathLst>
                <a:path h="188984" w="803876">
                  <a:moveTo>
                    <a:pt x="94492" y="0"/>
                  </a:moveTo>
                  <a:lnTo>
                    <a:pt x="709384" y="0"/>
                  </a:lnTo>
                  <a:cubicBezTo>
                    <a:pt x="734445" y="0"/>
                    <a:pt x="758479" y="9955"/>
                    <a:pt x="776200" y="27676"/>
                  </a:cubicBezTo>
                  <a:cubicBezTo>
                    <a:pt x="793921" y="45397"/>
                    <a:pt x="803876" y="69431"/>
                    <a:pt x="803876" y="94492"/>
                  </a:cubicBezTo>
                  <a:lnTo>
                    <a:pt x="803876" y="94492"/>
                  </a:lnTo>
                  <a:cubicBezTo>
                    <a:pt x="803876" y="146679"/>
                    <a:pt x="761571" y="188984"/>
                    <a:pt x="709384" y="188984"/>
                  </a:cubicBezTo>
                  <a:lnTo>
                    <a:pt x="94492" y="188984"/>
                  </a:lnTo>
                  <a:cubicBezTo>
                    <a:pt x="69431" y="188984"/>
                    <a:pt x="45397" y="179029"/>
                    <a:pt x="27676" y="161308"/>
                  </a:cubicBezTo>
                  <a:cubicBezTo>
                    <a:pt x="9955" y="143588"/>
                    <a:pt x="0" y="119553"/>
                    <a:pt x="0" y="94492"/>
                  </a:cubicBezTo>
                  <a:lnTo>
                    <a:pt x="0" y="94492"/>
                  </a:lnTo>
                  <a:cubicBezTo>
                    <a:pt x="0" y="69431"/>
                    <a:pt x="9955" y="45397"/>
                    <a:pt x="27676" y="27676"/>
                  </a:cubicBezTo>
                  <a:cubicBezTo>
                    <a:pt x="45397" y="9955"/>
                    <a:pt x="69431" y="0"/>
                    <a:pt x="94492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803876" cy="23660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latin typeface="Arcade Gamer"/>
                  <a:ea typeface="Arcade Gamer"/>
                  <a:cs typeface="Arcade Gamer"/>
                  <a:sym typeface="Arcade Gamer"/>
                  <a:hlinkClick r:id="rId22" action="ppaction://hlinksldjump"/>
                </a:rPr>
                <a:t>Back to</a:t>
              </a:r>
              <a:r>
                <a:rPr lang="en-US" sz="1300">
                  <a:solidFill>
                    <a:srgbClr val="0000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 </a:t>
              </a:r>
              <a:r>
                <a:rPr lang="en-US" sz="1300">
                  <a:solidFill>
                    <a:srgbClr val="000000"/>
                  </a:solidFill>
                  <a:latin typeface="Arcade Gamer"/>
                  <a:ea typeface="Arcade Gamer"/>
                  <a:cs typeface="Arcade Gamer"/>
                  <a:sym typeface="Arcade Gamer"/>
                  <a:hlinkClick r:id="rId22" action="ppaction://hlinksldjump"/>
                </a:rPr>
                <a:t>Agenda Page</a:t>
              </a:r>
            </a:p>
          </p:txBody>
        </p:sp>
      </p:grpSp>
      <p:sp>
        <p:nvSpPr>
          <p:cNvPr name="Freeform 21" id="21" descr="Sign In pixelated button"/>
          <p:cNvSpPr/>
          <p:nvPr/>
        </p:nvSpPr>
        <p:spPr>
          <a:xfrm flipH="false" flipV="false" rot="0">
            <a:off x="675294" y="697028"/>
            <a:ext cx="1738558" cy="717550"/>
          </a:xfrm>
          <a:custGeom>
            <a:avLst/>
            <a:gdLst/>
            <a:ahLst/>
            <a:cxnLst/>
            <a:rect r="r" b="b" t="t" l="l"/>
            <a:pathLst>
              <a:path h="717550" w="1738558">
                <a:moveTo>
                  <a:pt x="0" y="0"/>
                </a:moveTo>
                <a:lnTo>
                  <a:pt x="1738558" y="0"/>
                </a:lnTo>
                <a:lnTo>
                  <a:pt x="1738558" y="717550"/>
                </a:lnTo>
                <a:lnTo>
                  <a:pt x="0" y="71755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2" id="22" descr="pixelated sword slightly bouncing"/>
          <p:cNvPicPr>
            <a:picLocks noChangeAspect="true"/>
          </p:cNvPicPr>
          <p:nvPr/>
        </p:nvPicPr>
        <p:blipFill>
          <a:blip r:embed="rId25"/>
          <a:srcRect l="0" t="0" r="0" b="0"/>
          <a:stretch>
            <a:fillRect/>
          </a:stretch>
        </p:blipFill>
        <p:spPr>
          <a:xfrm flipH="false" flipV="false" rot="0">
            <a:off x="4751254" y="6789831"/>
            <a:ext cx="971251" cy="1103694"/>
          </a:xfrm>
          <a:prstGeom prst="rect">
            <a:avLst/>
          </a:prstGeom>
        </p:spPr>
      </p:pic>
      <p:pic>
        <p:nvPicPr>
          <p:cNvPr name="Picture 23" id="23" descr="pixelated hammer slightly bouncing"/>
          <p:cNvPicPr>
            <a:picLocks noChangeAspect="true"/>
          </p:cNvPicPr>
          <p:nvPr/>
        </p:nvPicPr>
        <p:blipFill>
          <a:blip r:embed="rId26"/>
          <a:srcRect l="0" t="0" r="0" b="0"/>
          <a:stretch>
            <a:fillRect/>
          </a:stretch>
        </p:blipFill>
        <p:spPr>
          <a:xfrm flipH="false" flipV="false" rot="0">
            <a:off x="11868886" y="6773499"/>
            <a:ext cx="1003961" cy="1120026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4663308" y="2222014"/>
            <a:ext cx="8309756" cy="3582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3"/>
              </a:lnSpc>
            </a:pPr>
            <a:r>
              <a:rPr lang="en-US" sz="5002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U-NET IS THE HIGHEST ACCURACY MODEL WITH LOWEST LOSS.</a:t>
            </a:r>
          </a:p>
          <a:p>
            <a:pPr algn="ctr">
              <a:lnSpc>
                <a:spcPts val="5603"/>
              </a:lnSpc>
            </a:pPr>
          </a:p>
        </p:txBody>
      </p:sp>
      <p:pic>
        <p:nvPicPr>
          <p:cNvPr name="Picture 25" id="25" descr="pixelated star slightly bouncing"/>
          <p:cNvPicPr>
            <a:picLocks noChangeAspect="true"/>
          </p:cNvPicPr>
          <p:nvPr/>
        </p:nvPicPr>
        <p:blipFill>
          <a:blip r:embed="rId27"/>
          <a:srcRect l="0" t="0" r="0" b="0"/>
          <a:stretch>
            <a:fillRect/>
          </a:stretch>
        </p:blipFill>
        <p:spPr>
          <a:xfrm flipH="false" flipV="false" rot="0">
            <a:off x="2719050" y="2222014"/>
            <a:ext cx="517579" cy="539145"/>
          </a:xfrm>
          <a:prstGeom prst="rect">
            <a:avLst/>
          </a:prstGeom>
        </p:spPr>
      </p:pic>
      <p:pic>
        <p:nvPicPr>
          <p:cNvPr name="Picture 26" id="26" descr="pixelated star slightly bouncing"/>
          <p:cNvPicPr>
            <a:picLocks noChangeAspect="true"/>
          </p:cNvPicPr>
          <p:nvPr/>
        </p:nvPicPr>
        <p:blipFill>
          <a:blip r:embed="rId27"/>
          <a:srcRect l="0" t="0" r="0" b="0"/>
          <a:stretch>
            <a:fillRect/>
          </a:stretch>
        </p:blipFill>
        <p:spPr>
          <a:xfrm flipH="false" flipV="false" rot="0">
            <a:off x="15104488" y="2491586"/>
            <a:ext cx="517579" cy="539145"/>
          </a:xfrm>
          <a:prstGeom prst="rect">
            <a:avLst/>
          </a:prstGeom>
        </p:spPr>
      </p:pic>
      <p:sp>
        <p:nvSpPr>
          <p:cNvPr name="Freeform 27" id="27" descr="pixelated brick wall segment"/>
          <p:cNvSpPr/>
          <p:nvPr/>
        </p:nvSpPr>
        <p:spPr>
          <a:xfrm flipH="false" flipV="false" rot="0">
            <a:off x="2098480" y="6789831"/>
            <a:ext cx="843782" cy="662098"/>
          </a:xfrm>
          <a:custGeom>
            <a:avLst/>
            <a:gdLst/>
            <a:ahLst/>
            <a:cxnLst/>
            <a:rect r="r" b="b" t="t" l="l"/>
            <a:pathLst>
              <a:path h="662098" w="843782">
                <a:moveTo>
                  <a:pt x="0" y="0"/>
                </a:moveTo>
                <a:lnTo>
                  <a:pt x="843781" y="0"/>
                </a:lnTo>
                <a:lnTo>
                  <a:pt x="843781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-419968" b="0"/>
            </a:stretch>
          </a:blipFill>
        </p:spPr>
      </p:sp>
      <p:sp>
        <p:nvSpPr>
          <p:cNvPr name="Freeform 28" id="28" descr="pixelated brick wall segment"/>
          <p:cNvSpPr/>
          <p:nvPr/>
        </p:nvSpPr>
        <p:spPr>
          <a:xfrm flipH="false" flipV="false" rot="0">
            <a:off x="1028700" y="4647198"/>
            <a:ext cx="843782" cy="662098"/>
          </a:xfrm>
          <a:custGeom>
            <a:avLst/>
            <a:gdLst/>
            <a:ahLst/>
            <a:cxnLst/>
            <a:rect r="r" b="b" t="t" l="l"/>
            <a:pathLst>
              <a:path h="662098" w="843782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-419968" b="0"/>
            </a:stretch>
          </a:blipFill>
        </p:spPr>
      </p:sp>
      <p:sp>
        <p:nvSpPr>
          <p:cNvPr name="Freeform 29" id="29" descr="pixelated brick wall segment"/>
          <p:cNvSpPr/>
          <p:nvPr/>
        </p:nvSpPr>
        <p:spPr>
          <a:xfrm flipH="false" flipV="false" rot="0">
            <a:off x="14682597" y="6773499"/>
            <a:ext cx="843782" cy="662098"/>
          </a:xfrm>
          <a:custGeom>
            <a:avLst/>
            <a:gdLst/>
            <a:ahLst/>
            <a:cxnLst/>
            <a:rect r="r" b="b" t="t" l="l"/>
            <a:pathLst>
              <a:path h="662098" w="843782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-419968" b="0"/>
            </a:stretch>
          </a:blipFill>
        </p:spPr>
      </p:sp>
      <p:sp>
        <p:nvSpPr>
          <p:cNvPr name="Freeform 30" id="30" descr="pixelated brick wall segment"/>
          <p:cNvSpPr/>
          <p:nvPr/>
        </p:nvSpPr>
        <p:spPr>
          <a:xfrm flipH="false" flipV="false" rot="0">
            <a:off x="16415518" y="4647198"/>
            <a:ext cx="843782" cy="662098"/>
          </a:xfrm>
          <a:custGeom>
            <a:avLst/>
            <a:gdLst/>
            <a:ahLst/>
            <a:cxnLst/>
            <a:rect r="r" b="b" t="t" l="l"/>
            <a:pathLst>
              <a:path h="662098" w="843782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-419968" b="0"/>
            </a:stretch>
          </a:blipFill>
        </p:spPr>
      </p:sp>
      <p:sp>
        <p:nvSpPr>
          <p:cNvPr name="Freeform 31" id="31" descr="pixelated question mark"/>
          <p:cNvSpPr/>
          <p:nvPr/>
        </p:nvSpPr>
        <p:spPr>
          <a:xfrm flipH="false" flipV="false" rot="0">
            <a:off x="2298984" y="6844147"/>
            <a:ext cx="442773" cy="553467"/>
          </a:xfrm>
          <a:custGeom>
            <a:avLst/>
            <a:gdLst/>
            <a:ahLst/>
            <a:cxnLst/>
            <a:rect r="r" b="b" t="t" l="l"/>
            <a:pathLst>
              <a:path h="553467" w="442773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 descr="pixelated brick wall segment"/>
          <p:cNvSpPr/>
          <p:nvPr/>
        </p:nvSpPr>
        <p:spPr>
          <a:xfrm flipH="false" flipV="false" rot="0">
            <a:off x="14882622" y="6827814"/>
            <a:ext cx="442773" cy="553467"/>
          </a:xfrm>
          <a:custGeom>
            <a:avLst/>
            <a:gdLst/>
            <a:ahLst/>
            <a:cxnLst/>
            <a:rect r="r" b="b" t="t" l="l"/>
            <a:pathLst>
              <a:path h="553467" w="442773">
                <a:moveTo>
                  <a:pt x="0" y="0"/>
                </a:moveTo>
                <a:lnTo>
                  <a:pt x="442774" y="0"/>
                </a:lnTo>
                <a:lnTo>
                  <a:pt x="442774" y="553467"/>
                </a:lnTo>
                <a:lnTo>
                  <a:pt x="0" y="553467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 descr="pixelated question mark"/>
          <p:cNvSpPr/>
          <p:nvPr/>
        </p:nvSpPr>
        <p:spPr>
          <a:xfrm flipH="false" flipV="false" rot="0">
            <a:off x="1229204" y="4701514"/>
            <a:ext cx="442773" cy="553467"/>
          </a:xfrm>
          <a:custGeom>
            <a:avLst/>
            <a:gdLst/>
            <a:ahLst/>
            <a:cxnLst/>
            <a:rect r="r" b="b" t="t" l="l"/>
            <a:pathLst>
              <a:path h="553467" w="442773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 descr="pixelated brick wall segment"/>
          <p:cNvSpPr/>
          <p:nvPr/>
        </p:nvSpPr>
        <p:spPr>
          <a:xfrm flipH="false" flipV="false" rot="0">
            <a:off x="16616700" y="4701514"/>
            <a:ext cx="442773" cy="553467"/>
          </a:xfrm>
          <a:custGeom>
            <a:avLst/>
            <a:gdLst/>
            <a:ahLst/>
            <a:cxnLst/>
            <a:rect r="r" b="b" t="t" l="l"/>
            <a:pathLst>
              <a:path h="553467" w="442773">
                <a:moveTo>
                  <a:pt x="0" y="0"/>
                </a:moveTo>
                <a:lnTo>
                  <a:pt x="442774" y="0"/>
                </a:lnTo>
                <a:lnTo>
                  <a:pt x="442774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 descr="pixelated cat"/>
          <p:cNvSpPr/>
          <p:nvPr/>
        </p:nvSpPr>
        <p:spPr>
          <a:xfrm flipH="true" flipV="false" rot="0">
            <a:off x="14621255" y="6205320"/>
            <a:ext cx="966466" cy="568179"/>
          </a:xfrm>
          <a:custGeom>
            <a:avLst/>
            <a:gdLst/>
            <a:ahLst/>
            <a:cxnLst/>
            <a:rect r="r" b="b" t="t" l="l"/>
            <a:pathLst>
              <a:path h="568179" w="966466">
                <a:moveTo>
                  <a:pt x="966466" y="0"/>
                </a:moveTo>
                <a:lnTo>
                  <a:pt x="0" y="0"/>
                </a:lnTo>
                <a:lnTo>
                  <a:pt x="0" y="568179"/>
                </a:lnTo>
                <a:lnTo>
                  <a:pt x="966466" y="568179"/>
                </a:lnTo>
                <a:lnTo>
                  <a:pt x="966466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-10100"/>
            </a:stretch>
          </a:blipFill>
        </p:spPr>
      </p:sp>
      <p:sp>
        <p:nvSpPr>
          <p:cNvPr name="Freeform 36" id="36" descr="pixelated rabbit"/>
          <p:cNvSpPr/>
          <p:nvPr/>
        </p:nvSpPr>
        <p:spPr>
          <a:xfrm flipH="false" flipV="false" rot="0">
            <a:off x="1028700" y="3684108"/>
            <a:ext cx="843782" cy="963090"/>
          </a:xfrm>
          <a:custGeom>
            <a:avLst/>
            <a:gdLst/>
            <a:ahLst/>
            <a:cxnLst/>
            <a:rect r="r" b="b" t="t" l="l"/>
            <a:pathLst>
              <a:path h="963090" w="843782">
                <a:moveTo>
                  <a:pt x="0" y="0"/>
                </a:moveTo>
                <a:lnTo>
                  <a:pt x="843782" y="0"/>
                </a:lnTo>
                <a:lnTo>
                  <a:pt x="843782" y="963090"/>
                </a:lnTo>
                <a:lnTo>
                  <a:pt x="0" y="963090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-4299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66864" y="7980798"/>
            <a:ext cx="7083566" cy="1321849"/>
            <a:chOff x="0" y="0"/>
            <a:chExt cx="1865631" cy="348141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865631" cy="348141"/>
            </a:xfrm>
            <a:custGeom>
              <a:avLst/>
              <a:gdLst/>
              <a:ahLst/>
              <a:cxnLst/>
              <a:rect r="r" b="b" t="t" l="l"/>
              <a:pathLst>
                <a:path h="348141" w="1865631">
                  <a:moveTo>
                    <a:pt x="53554" y="0"/>
                  </a:moveTo>
                  <a:lnTo>
                    <a:pt x="1812076" y="0"/>
                  </a:lnTo>
                  <a:cubicBezTo>
                    <a:pt x="1826280" y="0"/>
                    <a:pt x="1839901" y="5642"/>
                    <a:pt x="1849945" y="15686"/>
                  </a:cubicBezTo>
                  <a:cubicBezTo>
                    <a:pt x="1859988" y="25729"/>
                    <a:pt x="1865631" y="39351"/>
                    <a:pt x="1865631" y="53554"/>
                  </a:cubicBezTo>
                  <a:lnTo>
                    <a:pt x="1865631" y="294587"/>
                  </a:lnTo>
                  <a:cubicBezTo>
                    <a:pt x="1865631" y="308791"/>
                    <a:pt x="1859988" y="322412"/>
                    <a:pt x="1849945" y="332456"/>
                  </a:cubicBezTo>
                  <a:cubicBezTo>
                    <a:pt x="1839901" y="342499"/>
                    <a:pt x="1826280" y="348141"/>
                    <a:pt x="1812076" y="348141"/>
                  </a:cubicBezTo>
                  <a:lnTo>
                    <a:pt x="53554" y="348141"/>
                  </a:lnTo>
                  <a:cubicBezTo>
                    <a:pt x="39351" y="348141"/>
                    <a:pt x="25729" y="342499"/>
                    <a:pt x="15686" y="332456"/>
                  </a:cubicBezTo>
                  <a:cubicBezTo>
                    <a:pt x="5642" y="322412"/>
                    <a:pt x="0" y="308791"/>
                    <a:pt x="0" y="294587"/>
                  </a:cubicBezTo>
                  <a:lnTo>
                    <a:pt x="0" y="53554"/>
                  </a:lnTo>
                  <a:cubicBezTo>
                    <a:pt x="0" y="39351"/>
                    <a:pt x="5642" y="25729"/>
                    <a:pt x="15686" y="15686"/>
                  </a:cubicBezTo>
                  <a:cubicBezTo>
                    <a:pt x="25729" y="5642"/>
                    <a:pt x="39351" y="0"/>
                    <a:pt x="53554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865631" cy="40529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   </a:t>
              </a: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Visualizations for UNET</a:t>
              </a:r>
            </a:p>
          </p:txBody>
        </p:sp>
      </p:grpSp>
      <p:sp>
        <p:nvSpPr>
          <p:cNvPr name="Freeform 5" id="5" descr="pixelated arrow pointing to the right"/>
          <p:cNvSpPr/>
          <p:nvPr/>
        </p:nvSpPr>
        <p:spPr>
          <a:xfrm flipH="true" flipV="false" rot="0">
            <a:off x="5830937" y="8597375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7" y="0"/>
                </a:moveTo>
                <a:lnTo>
                  <a:pt x="0" y="0"/>
                </a:lnTo>
                <a:lnTo>
                  <a:pt x="0" y="313329"/>
                </a:lnTo>
                <a:lnTo>
                  <a:pt x="335927" y="313329"/>
                </a:lnTo>
                <a:lnTo>
                  <a:pt x="33592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 descr="pixelated brick wall segment"/>
          <p:cNvSpPr/>
          <p:nvPr/>
        </p:nvSpPr>
        <p:spPr>
          <a:xfrm flipH="false" flipV="false" rot="0">
            <a:off x="1323395" y="9455582"/>
            <a:ext cx="3595364" cy="542573"/>
          </a:xfrm>
          <a:custGeom>
            <a:avLst/>
            <a:gdLst/>
            <a:ahLst/>
            <a:cxnLst/>
            <a:rect r="r" b="b" t="t" l="l"/>
            <a:pathLst>
              <a:path h="542573" w="3595364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9735035"/>
            <a:ext cx="21945600" cy="1103930"/>
            <a:chOff x="0" y="0"/>
            <a:chExt cx="29260800" cy="147190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975360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950720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1" id="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true" rot="0">
            <a:off x="-185970" y="-2970876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10391608"/>
                </a:moveTo>
                <a:lnTo>
                  <a:pt x="18473970" y="10391608"/>
                </a:lnTo>
                <a:lnTo>
                  <a:pt x="18473970" y="0"/>
                </a:lnTo>
                <a:lnTo>
                  <a:pt x="0" y="0"/>
                </a:lnTo>
                <a:lnTo>
                  <a:pt x="0" y="10391608"/>
                </a:lnTo>
                <a:close/>
              </a:path>
            </a:pathLst>
          </a:custGeom>
          <a:blipFill>
            <a:blip r:embed="rId8">
              <a:alphaModFix amt="14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 descr="pixelated health bar"/>
          <p:cNvSpPr/>
          <p:nvPr/>
        </p:nvSpPr>
        <p:spPr>
          <a:xfrm flipH="false" flipV="false" rot="0">
            <a:off x="2541015" y="1028700"/>
            <a:ext cx="2377744" cy="432317"/>
          </a:xfrm>
          <a:custGeom>
            <a:avLst/>
            <a:gdLst/>
            <a:ahLst/>
            <a:cxnLst/>
            <a:rect r="r" b="b" t="t" l="l"/>
            <a:pathLst>
              <a:path h="432317" w="2377744">
                <a:moveTo>
                  <a:pt x="0" y="0"/>
                </a:moveTo>
                <a:lnTo>
                  <a:pt x="2377744" y="0"/>
                </a:lnTo>
                <a:lnTo>
                  <a:pt x="2377744" y="432317"/>
                </a:lnTo>
                <a:lnTo>
                  <a:pt x="0" y="4323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 descr="pixelated brick wall segment"/>
          <p:cNvSpPr/>
          <p:nvPr/>
        </p:nvSpPr>
        <p:spPr>
          <a:xfrm flipH="false" flipV="false" rot="0">
            <a:off x="1323395" y="8370436"/>
            <a:ext cx="3595364" cy="542573"/>
          </a:xfrm>
          <a:custGeom>
            <a:avLst/>
            <a:gdLst/>
            <a:ahLst/>
            <a:cxnLst/>
            <a:rect r="r" b="b" t="t" l="l"/>
            <a:pathLst>
              <a:path h="542573" w="3595364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 descr="pixelated brick wall segment"/>
          <p:cNvSpPr/>
          <p:nvPr/>
        </p:nvSpPr>
        <p:spPr>
          <a:xfrm flipH="false" flipV="false" rot="0">
            <a:off x="1323395" y="7827863"/>
            <a:ext cx="3595364" cy="542573"/>
          </a:xfrm>
          <a:custGeom>
            <a:avLst/>
            <a:gdLst/>
            <a:ahLst/>
            <a:cxnLst/>
            <a:rect r="r" b="b" t="t" l="l"/>
            <a:pathLst>
              <a:path h="542573" w="3595364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5" id="15" descr="pixelated character with yellow hair 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884845" y="4884451"/>
            <a:ext cx="2472466" cy="2943412"/>
          </a:xfrm>
          <a:prstGeom prst="rect">
            <a:avLst/>
          </a:prstGeom>
        </p:spPr>
      </p:pic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5190097" y="4399202"/>
            <a:ext cx="5532882" cy="3319729"/>
            <a:chOff x="0" y="0"/>
            <a:chExt cx="6350000" cy="381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13"/>
              <a:stretch>
                <a:fillRect l="-74901" t="-3115" r="-16076" b="-3115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5036236" y="805655"/>
            <a:ext cx="5686743" cy="3412046"/>
            <a:chOff x="0" y="0"/>
            <a:chExt cx="6350000" cy="381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14"/>
              <a:stretch>
                <a:fillRect l="-25000" t="0" r="-2500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0972800" y="805655"/>
            <a:ext cx="6932932" cy="6006769"/>
            <a:chOff x="0" y="0"/>
            <a:chExt cx="7329084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329084" cy="6350000"/>
            </a:xfrm>
            <a:custGeom>
              <a:avLst/>
              <a:gdLst/>
              <a:ahLst/>
              <a:cxnLst/>
              <a:rect r="r" b="b" t="t" l="l"/>
              <a:pathLst>
                <a:path h="6350000" w="7329084">
                  <a:moveTo>
                    <a:pt x="6596176" y="6350000"/>
                  </a:moveTo>
                  <a:lnTo>
                    <a:pt x="732908" y="6350000"/>
                  </a:lnTo>
                  <a:cubicBezTo>
                    <a:pt x="328343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328343" y="0"/>
                    <a:pt x="732908" y="0"/>
                  </a:cubicBezTo>
                  <a:lnTo>
                    <a:pt x="6596176" y="0"/>
                  </a:lnTo>
                  <a:cubicBezTo>
                    <a:pt x="7000741" y="0"/>
                    <a:pt x="7329084" y="284480"/>
                    <a:pt x="7329084" y="635000"/>
                  </a:cubicBezTo>
                  <a:lnTo>
                    <a:pt x="7329084" y="5715000"/>
                  </a:lnTo>
                  <a:cubicBezTo>
                    <a:pt x="7329084" y="6065520"/>
                    <a:pt x="7000741" y="6350000"/>
                    <a:pt x="6596176" y="6350000"/>
                  </a:cubicBezTo>
                  <a:close/>
                </a:path>
              </a:pathLst>
            </a:custGeom>
            <a:blipFill>
              <a:blip r:embed="rId15"/>
              <a:stretch>
                <a:fillRect l="-7760" t="0" r="-7760" b="0"/>
              </a:stretch>
            </a:blipFill>
          </p:spPr>
        </p:sp>
      </p:grpSp>
      <p:sp>
        <p:nvSpPr>
          <p:cNvPr name="Freeform 24" id="24" descr="pixelated brick wall segment"/>
          <p:cNvSpPr/>
          <p:nvPr/>
        </p:nvSpPr>
        <p:spPr>
          <a:xfrm flipH="false" flipV="false" rot="0">
            <a:off x="1323395" y="8913009"/>
            <a:ext cx="3595364" cy="542573"/>
          </a:xfrm>
          <a:custGeom>
            <a:avLst/>
            <a:gdLst/>
            <a:ahLst/>
            <a:cxnLst/>
            <a:rect r="r" b="b" t="t" l="l"/>
            <a:pathLst>
              <a:path h="542573" w="3595364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5" id="25" descr="pixelated coin spinning "/>
          <p:cNvPicPr>
            <a:picLocks noChangeAspect="true"/>
          </p:cNvPicPr>
          <p:nvPr/>
        </p:nvPicPr>
        <p:blipFill>
          <a:blip r:embed="rId16"/>
          <a:srcRect l="0" t="0" r="0" b="0"/>
          <a:stretch>
            <a:fillRect/>
          </a:stretch>
        </p:blipFill>
        <p:spPr>
          <a:xfrm flipH="false" flipV="false" rot="0">
            <a:off x="2351108" y="2754804"/>
            <a:ext cx="1539939" cy="1644398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 rot="0">
            <a:off x="1594969" y="8496180"/>
            <a:ext cx="3052218" cy="717550"/>
            <a:chOff x="0" y="0"/>
            <a:chExt cx="803876" cy="188984"/>
          </a:xfrm>
        </p:grpSpPr>
        <p:sp>
          <p:nvSpPr>
            <p:cNvPr name="Freeform 27" id="2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03876" cy="188984"/>
            </a:xfrm>
            <a:custGeom>
              <a:avLst/>
              <a:gdLst/>
              <a:ahLst/>
              <a:cxnLst/>
              <a:rect r="r" b="b" t="t" l="l"/>
              <a:pathLst>
                <a:path h="188984" w="803876">
                  <a:moveTo>
                    <a:pt x="94492" y="0"/>
                  </a:moveTo>
                  <a:lnTo>
                    <a:pt x="709384" y="0"/>
                  </a:lnTo>
                  <a:cubicBezTo>
                    <a:pt x="734445" y="0"/>
                    <a:pt x="758479" y="9955"/>
                    <a:pt x="776200" y="27676"/>
                  </a:cubicBezTo>
                  <a:cubicBezTo>
                    <a:pt x="793921" y="45397"/>
                    <a:pt x="803876" y="69431"/>
                    <a:pt x="803876" y="94492"/>
                  </a:cubicBezTo>
                  <a:lnTo>
                    <a:pt x="803876" y="94492"/>
                  </a:lnTo>
                  <a:cubicBezTo>
                    <a:pt x="803876" y="146679"/>
                    <a:pt x="761571" y="188984"/>
                    <a:pt x="709384" y="188984"/>
                  </a:cubicBezTo>
                  <a:lnTo>
                    <a:pt x="94492" y="188984"/>
                  </a:lnTo>
                  <a:cubicBezTo>
                    <a:pt x="69431" y="188984"/>
                    <a:pt x="45397" y="179029"/>
                    <a:pt x="27676" y="161308"/>
                  </a:cubicBezTo>
                  <a:cubicBezTo>
                    <a:pt x="9955" y="143588"/>
                    <a:pt x="0" y="119553"/>
                    <a:pt x="0" y="94492"/>
                  </a:cubicBezTo>
                  <a:lnTo>
                    <a:pt x="0" y="94492"/>
                  </a:lnTo>
                  <a:cubicBezTo>
                    <a:pt x="0" y="69431"/>
                    <a:pt x="9955" y="45397"/>
                    <a:pt x="27676" y="27676"/>
                  </a:cubicBezTo>
                  <a:cubicBezTo>
                    <a:pt x="45397" y="9955"/>
                    <a:pt x="69431" y="0"/>
                    <a:pt x="94492" y="0"/>
                  </a:cubicBezTo>
                  <a:close/>
                </a:path>
              </a:pathLst>
            </a:custGeom>
            <a:solidFill>
              <a:srgbClr val="585E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803876" cy="23660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  <a:hlinkClick r:id="rId17" action="ppaction://hlinksldjump"/>
                </a:rPr>
                <a:t>Back to</a:t>
              </a:r>
              <a:r>
                <a:rPr lang="en-US" sz="1300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 </a:t>
              </a:r>
              <a:r>
                <a:rPr lang="en-US" sz="1300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  <a:hlinkClick r:id="rId17" action="ppaction://hlinksldjump"/>
                </a:rPr>
                <a:t>Agenda Page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674297" y="1071758"/>
            <a:ext cx="1866718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3"/>
              </a:lnSpc>
            </a:pPr>
            <a:r>
              <a:rPr lang="en-US" sz="2199">
                <a:solidFill>
                  <a:srgbClr val="21EF80"/>
                </a:solidFill>
                <a:latin typeface="Arcade Gamer"/>
                <a:ea typeface="Arcade Gamer"/>
                <a:cs typeface="Arcade Gamer"/>
                <a:sym typeface="Arcade Gamer"/>
              </a:rPr>
              <a:t>PLAYER 1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-185970" y="1971213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pixelated cable tower"/>
          <p:cNvSpPr/>
          <p:nvPr/>
        </p:nvSpPr>
        <p:spPr>
          <a:xfrm flipH="false" flipV="false" rot="0">
            <a:off x="-1099006" y="-1298925"/>
            <a:ext cx="5271418" cy="10244805"/>
          </a:xfrm>
          <a:custGeom>
            <a:avLst/>
            <a:gdLst/>
            <a:ahLst/>
            <a:cxnLst/>
            <a:rect r="r" b="b" t="t" l="l"/>
            <a:pathLst>
              <a:path h="10244805" w="5271418">
                <a:moveTo>
                  <a:pt x="0" y="0"/>
                </a:moveTo>
                <a:lnTo>
                  <a:pt x="5271417" y="0"/>
                </a:lnTo>
                <a:lnTo>
                  <a:pt x="5271417" y="10244805"/>
                </a:lnTo>
                <a:lnTo>
                  <a:pt x="0" y="102448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 descr="pixelated pastel cloud"/>
          <p:cNvSpPr/>
          <p:nvPr/>
        </p:nvSpPr>
        <p:spPr>
          <a:xfrm flipH="false" flipV="false" rot="0">
            <a:off x="5182049" y="2934751"/>
            <a:ext cx="2828812" cy="987513"/>
          </a:xfrm>
          <a:custGeom>
            <a:avLst/>
            <a:gdLst/>
            <a:ahLst/>
            <a:cxnLst/>
            <a:rect r="r" b="b" t="t" l="l"/>
            <a:pathLst>
              <a:path h="987513" w="2828812">
                <a:moveTo>
                  <a:pt x="0" y="0"/>
                </a:moveTo>
                <a:lnTo>
                  <a:pt x="2828813" y="0"/>
                </a:lnTo>
                <a:lnTo>
                  <a:pt x="2828813" y="987512"/>
                </a:lnTo>
                <a:lnTo>
                  <a:pt x="0" y="9875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 descr="pixelated pastel cloud"/>
          <p:cNvSpPr/>
          <p:nvPr/>
        </p:nvSpPr>
        <p:spPr>
          <a:xfrm flipH="true" flipV="false" rot="0">
            <a:off x="15190678" y="230851"/>
            <a:ext cx="2828812" cy="987513"/>
          </a:xfrm>
          <a:custGeom>
            <a:avLst/>
            <a:gdLst/>
            <a:ahLst/>
            <a:cxnLst/>
            <a:rect r="r" b="b" t="t" l="l"/>
            <a:pathLst>
              <a:path h="987513" w="2828812">
                <a:moveTo>
                  <a:pt x="2828813" y="0"/>
                </a:moveTo>
                <a:lnTo>
                  <a:pt x="0" y="0"/>
                </a:lnTo>
                <a:lnTo>
                  <a:pt x="0" y="987512"/>
                </a:lnTo>
                <a:lnTo>
                  <a:pt x="2828813" y="987512"/>
                </a:lnTo>
                <a:lnTo>
                  <a:pt x="2828813" y="0"/>
                </a:lnTo>
                <a:close/>
              </a:path>
            </a:pathLst>
          </a:custGeom>
          <a:blipFill>
            <a:blip r:embed="rId6">
              <a:alphaModFix amt="1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521607" y="1028700"/>
            <a:ext cx="9737693" cy="5405361"/>
            <a:chOff x="0" y="0"/>
            <a:chExt cx="2564660" cy="1423634"/>
          </a:xfrm>
        </p:grpSpPr>
        <p:sp>
          <p:nvSpPr>
            <p:cNvPr name="Freeform 7" id="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564660" cy="1423634"/>
            </a:xfrm>
            <a:custGeom>
              <a:avLst/>
              <a:gdLst/>
              <a:ahLst/>
              <a:cxnLst/>
              <a:rect r="r" b="b" t="t" l="l"/>
              <a:pathLst>
                <a:path h="1423634" w="2564660">
                  <a:moveTo>
                    <a:pt x="38957" y="0"/>
                  </a:moveTo>
                  <a:lnTo>
                    <a:pt x="2525702" y="0"/>
                  </a:lnTo>
                  <a:cubicBezTo>
                    <a:pt x="2536035" y="0"/>
                    <a:pt x="2545943" y="4104"/>
                    <a:pt x="2553249" y="11410"/>
                  </a:cubicBezTo>
                  <a:cubicBezTo>
                    <a:pt x="2560555" y="18716"/>
                    <a:pt x="2564660" y="28625"/>
                    <a:pt x="2564660" y="38957"/>
                  </a:cubicBezTo>
                  <a:lnTo>
                    <a:pt x="2564660" y="1384677"/>
                  </a:lnTo>
                  <a:cubicBezTo>
                    <a:pt x="2564660" y="1395009"/>
                    <a:pt x="2560555" y="1404918"/>
                    <a:pt x="2553249" y="1412224"/>
                  </a:cubicBezTo>
                  <a:cubicBezTo>
                    <a:pt x="2545943" y="1419530"/>
                    <a:pt x="2536035" y="1423634"/>
                    <a:pt x="2525702" y="1423634"/>
                  </a:cubicBezTo>
                  <a:lnTo>
                    <a:pt x="38957" y="1423634"/>
                  </a:lnTo>
                  <a:cubicBezTo>
                    <a:pt x="28625" y="1423634"/>
                    <a:pt x="18716" y="1419530"/>
                    <a:pt x="11410" y="1412224"/>
                  </a:cubicBezTo>
                  <a:cubicBezTo>
                    <a:pt x="4104" y="1404918"/>
                    <a:pt x="0" y="1395009"/>
                    <a:pt x="0" y="1384677"/>
                  </a:cubicBezTo>
                  <a:lnTo>
                    <a:pt x="0" y="38957"/>
                  </a:lnTo>
                  <a:cubicBezTo>
                    <a:pt x="0" y="28625"/>
                    <a:pt x="4104" y="18716"/>
                    <a:pt x="11410" y="11410"/>
                  </a:cubicBezTo>
                  <a:cubicBezTo>
                    <a:pt x="18716" y="4104"/>
                    <a:pt x="28625" y="0"/>
                    <a:pt x="3895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564660" cy="145220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9" id="9" descr="pixelated park bench  "/>
          <p:cNvSpPr/>
          <p:nvPr/>
        </p:nvSpPr>
        <p:spPr>
          <a:xfrm flipH="false" flipV="false" rot="0">
            <a:off x="7191297" y="7989236"/>
            <a:ext cx="3615824" cy="1715873"/>
          </a:xfrm>
          <a:custGeom>
            <a:avLst/>
            <a:gdLst/>
            <a:ahLst/>
            <a:cxnLst/>
            <a:rect r="r" b="b" t="t" l="l"/>
            <a:pathLst>
              <a:path h="1715873" w="3615824">
                <a:moveTo>
                  <a:pt x="0" y="0"/>
                </a:moveTo>
                <a:lnTo>
                  <a:pt x="3615823" y="0"/>
                </a:lnTo>
                <a:lnTo>
                  <a:pt x="3615823" y="1715873"/>
                </a:lnTo>
                <a:lnTo>
                  <a:pt x="0" y="17158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 descr="pixelated bus stop"/>
          <p:cNvSpPr/>
          <p:nvPr/>
        </p:nvSpPr>
        <p:spPr>
          <a:xfrm flipH="false" flipV="false" rot="0">
            <a:off x="-211930" y="4567873"/>
            <a:ext cx="6808385" cy="5137236"/>
          </a:xfrm>
          <a:custGeom>
            <a:avLst/>
            <a:gdLst/>
            <a:ahLst/>
            <a:cxnLst/>
            <a:rect r="r" b="b" t="t" l="l"/>
            <a:pathLst>
              <a:path h="5137236" w="6808385">
                <a:moveTo>
                  <a:pt x="0" y="0"/>
                </a:moveTo>
                <a:lnTo>
                  <a:pt x="6808386" y="0"/>
                </a:lnTo>
                <a:lnTo>
                  <a:pt x="6808386" y="5137236"/>
                </a:lnTo>
                <a:lnTo>
                  <a:pt x="0" y="51372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 descr="pixelated car"/>
          <p:cNvSpPr/>
          <p:nvPr/>
        </p:nvSpPr>
        <p:spPr>
          <a:xfrm flipH="false" flipV="false" rot="0">
            <a:off x="-641278" y="7099525"/>
            <a:ext cx="7237734" cy="2605584"/>
          </a:xfrm>
          <a:custGeom>
            <a:avLst/>
            <a:gdLst/>
            <a:ahLst/>
            <a:cxnLst/>
            <a:rect r="r" b="b" t="t" l="l"/>
            <a:pathLst>
              <a:path h="2605584" w="7237734">
                <a:moveTo>
                  <a:pt x="0" y="0"/>
                </a:moveTo>
                <a:lnTo>
                  <a:pt x="7237734" y="0"/>
                </a:lnTo>
                <a:lnTo>
                  <a:pt x="7237734" y="2605584"/>
                </a:lnTo>
                <a:lnTo>
                  <a:pt x="0" y="26055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0" y="9705109"/>
            <a:ext cx="18288000" cy="1163782"/>
            <a:chOff x="0" y="0"/>
            <a:chExt cx="24384000" cy="155170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8128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6256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6" id="16" descr="pixelated flower bush"/>
          <p:cNvSpPr/>
          <p:nvPr/>
        </p:nvSpPr>
        <p:spPr>
          <a:xfrm flipH="false" flipV="false" rot="0">
            <a:off x="11602934" y="8186651"/>
            <a:ext cx="5219700" cy="1518458"/>
          </a:xfrm>
          <a:custGeom>
            <a:avLst/>
            <a:gdLst/>
            <a:ahLst/>
            <a:cxnLst/>
            <a:rect r="r" b="b" t="t" l="l"/>
            <a:pathLst>
              <a:path h="1518458" w="5219700">
                <a:moveTo>
                  <a:pt x="0" y="0"/>
                </a:moveTo>
                <a:lnTo>
                  <a:pt x="5219700" y="0"/>
                </a:lnTo>
                <a:lnTo>
                  <a:pt x="5219700" y="1518458"/>
                </a:lnTo>
                <a:lnTo>
                  <a:pt x="0" y="15184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 descr="pixelated flower bush"/>
          <p:cNvSpPr/>
          <p:nvPr/>
        </p:nvSpPr>
        <p:spPr>
          <a:xfrm flipH="false" flipV="false" rot="0">
            <a:off x="15950489" y="8186651"/>
            <a:ext cx="5219700" cy="1518458"/>
          </a:xfrm>
          <a:custGeom>
            <a:avLst/>
            <a:gdLst/>
            <a:ahLst/>
            <a:cxnLst/>
            <a:rect r="r" b="b" t="t" l="l"/>
            <a:pathLst>
              <a:path h="1518458" w="5219700">
                <a:moveTo>
                  <a:pt x="0" y="0"/>
                </a:moveTo>
                <a:lnTo>
                  <a:pt x="5219701" y="0"/>
                </a:lnTo>
                <a:lnTo>
                  <a:pt x="5219701" y="1518458"/>
                </a:lnTo>
                <a:lnTo>
                  <a:pt x="0" y="15184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 descr="pixelated Menu button"/>
          <p:cNvSpPr/>
          <p:nvPr/>
        </p:nvSpPr>
        <p:spPr>
          <a:xfrm flipH="false" flipV="false" rot="0">
            <a:off x="1028700" y="1028700"/>
            <a:ext cx="2196534" cy="942513"/>
          </a:xfrm>
          <a:custGeom>
            <a:avLst/>
            <a:gdLst/>
            <a:ahLst/>
            <a:cxnLst/>
            <a:rect r="r" b="b" t="t" l="l"/>
            <a:pathLst>
              <a:path h="942513" w="2196534">
                <a:moveTo>
                  <a:pt x="0" y="0"/>
                </a:moveTo>
                <a:lnTo>
                  <a:pt x="2196534" y="0"/>
                </a:lnTo>
                <a:lnTo>
                  <a:pt x="2196534" y="942513"/>
                </a:lnTo>
                <a:lnTo>
                  <a:pt x="0" y="94251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9" id="19" descr="pixelated health bar with pulsing motion"/>
          <p:cNvPicPr>
            <a:picLocks noChangeAspect="true"/>
          </p:cNvPicPr>
          <p:nvPr/>
        </p:nvPicPr>
        <p:blipFill>
          <a:blip r:embed="rId20"/>
          <a:srcRect l="0" t="0" r="0" b="0"/>
          <a:stretch>
            <a:fillRect/>
          </a:stretch>
        </p:blipFill>
        <p:spPr>
          <a:xfrm flipH="false" flipV="false" rot="0">
            <a:off x="3576727" y="1218363"/>
            <a:ext cx="1877287" cy="563186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 rot="0">
            <a:off x="8175823" y="2228964"/>
            <a:ext cx="8429262" cy="3004834"/>
            <a:chOff x="0" y="0"/>
            <a:chExt cx="11239015" cy="4006445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9525"/>
              <a:ext cx="11239015" cy="17248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520"/>
                </a:lnSpc>
              </a:pPr>
              <a:r>
                <a:rPr lang="en-US" sz="8500">
                  <a:solidFill>
                    <a:srgbClr val="FF63D8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THANK YOU!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2139630"/>
              <a:ext cx="11239015" cy="18668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BY: MAYA AHMED ELMOSALAMY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ID: 2022/05000</a:t>
              </a:r>
            </a:p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SUPERVISED BY: DR. ALAA HAMDY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-185970" y="2934751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827317"/>
            <a:ext cx="16230600" cy="2672067"/>
            <a:chOff x="0" y="0"/>
            <a:chExt cx="4274726" cy="703754"/>
          </a:xfrm>
        </p:grpSpPr>
        <p:sp>
          <p:nvSpPr>
            <p:cNvPr name="Freeform 4" id="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274726" cy="703754"/>
            </a:xfrm>
            <a:custGeom>
              <a:avLst/>
              <a:gdLst/>
              <a:ahLst/>
              <a:cxnLst/>
              <a:rect r="r" b="b" t="t" l="l"/>
              <a:pathLst>
                <a:path h="703754" w="4274726">
                  <a:moveTo>
                    <a:pt x="23373" y="0"/>
                  </a:moveTo>
                  <a:lnTo>
                    <a:pt x="4251353" y="0"/>
                  </a:lnTo>
                  <a:cubicBezTo>
                    <a:pt x="4264261" y="0"/>
                    <a:pt x="4274726" y="10464"/>
                    <a:pt x="4274726" y="23373"/>
                  </a:cubicBezTo>
                  <a:lnTo>
                    <a:pt x="4274726" y="680382"/>
                  </a:lnTo>
                  <a:cubicBezTo>
                    <a:pt x="4274726" y="693290"/>
                    <a:pt x="4264261" y="703754"/>
                    <a:pt x="4251353" y="703754"/>
                  </a:cubicBezTo>
                  <a:lnTo>
                    <a:pt x="23373" y="703754"/>
                  </a:lnTo>
                  <a:cubicBezTo>
                    <a:pt x="10464" y="703754"/>
                    <a:pt x="0" y="693290"/>
                    <a:pt x="0" y="680382"/>
                  </a:cubicBezTo>
                  <a:lnTo>
                    <a:pt x="0" y="23373"/>
                  </a:lnTo>
                  <a:cubicBezTo>
                    <a:pt x="0" y="10464"/>
                    <a:pt x="10464" y="0"/>
                    <a:pt x="23373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274726" cy="73232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pic>
        <p:nvPicPr>
          <p:cNvPr name="Picture 6" id="6" descr="pixelated coin spinning 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446664" y="5629604"/>
            <a:ext cx="821672" cy="877409"/>
          </a:xfrm>
          <a:prstGeom prst="rect">
            <a:avLst/>
          </a:prstGeom>
        </p:spPr>
      </p:pic>
      <p:sp>
        <p:nvSpPr>
          <p:cNvPr name="Freeform 7" id="7" descr="pixelated brick wall segment"/>
          <p:cNvSpPr/>
          <p:nvPr/>
        </p:nvSpPr>
        <p:spPr>
          <a:xfrm flipH="false" flipV="false" rot="0">
            <a:off x="1028700" y="6912088"/>
            <a:ext cx="3657600" cy="551965"/>
          </a:xfrm>
          <a:custGeom>
            <a:avLst/>
            <a:gdLst/>
            <a:ahLst/>
            <a:cxnLst/>
            <a:rect r="r" b="b" t="t" l="l"/>
            <a:pathLst>
              <a:path h="551965" w="3657600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 descr="pixelated brick wall segment"/>
          <p:cNvSpPr/>
          <p:nvPr/>
        </p:nvSpPr>
        <p:spPr>
          <a:xfrm flipH="false" flipV="false" rot="0">
            <a:off x="5219700" y="6912088"/>
            <a:ext cx="3657600" cy="551965"/>
          </a:xfrm>
          <a:custGeom>
            <a:avLst/>
            <a:gdLst/>
            <a:ahLst/>
            <a:cxnLst/>
            <a:rect r="r" b="b" t="t" l="l"/>
            <a:pathLst>
              <a:path h="551965" w="3657600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 descr="pixelated brick wall segment"/>
          <p:cNvSpPr/>
          <p:nvPr/>
        </p:nvSpPr>
        <p:spPr>
          <a:xfrm flipH="false" flipV="false" rot="0">
            <a:off x="9410700" y="6912088"/>
            <a:ext cx="3657600" cy="551965"/>
          </a:xfrm>
          <a:custGeom>
            <a:avLst/>
            <a:gdLst/>
            <a:ahLst/>
            <a:cxnLst/>
            <a:rect r="r" b="b" t="t" l="l"/>
            <a:pathLst>
              <a:path h="551965" w="3657600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 descr="pixelated brick wall segment"/>
          <p:cNvSpPr/>
          <p:nvPr/>
        </p:nvSpPr>
        <p:spPr>
          <a:xfrm flipH="false" flipV="false" rot="0">
            <a:off x="13601700" y="6912088"/>
            <a:ext cx="3657600" cy="551965"/>
          </a:xfrm>
          <a:custGeom>
            <a:avLst/>
            <a:gdLst/>
            <a:ahLst/>
            <a:cxnLst/>
            <a:rect r="r" b="b" t="t" l="l"/>
            <a:pathLst>
              <a:path h="551965" w="3657600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 descr="pixelated green arrow pointing to the left"/>
          <p:cNvSpPr/>
          <p:nvPr/>
        </p:nvSpPr>
        <p:spPr>
          <a:xfrm flipH="true" flipV="false" rot="0">
            <a:off x="9410700" y="3006686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0" y="9465127"/>
            <a:ext cx="21945600" cy="1103930"/>
            <a:chOff x="0" y="0"/>
            <a:chExt cx="29260800" cy="147190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975360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950720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pic>
        <p:nvPicPr>
          <p:cNvPr name="Picture 16" id="16" descr="pixelated battery showing three bars inside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6848318" y="719461"/>
            <a:ext cx="744368" cy="331244"/>
          </a:xfrm>
          <a:prstGeom prst="rect">
            <a:avLst/>
          </a:prstGeom>
        </p:spPr>
      </p:pic>
      <p:pic>
        <p:nvPicPr>
          <p:cNvPr name="Picture 17" id="17" descr="pixelated sword slightly bouncing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6597310" y="5629604"/>
            <a:ext cx="772120" cy="877409"/>
          </a:xfrm>
          <a:prstGeom prst="rect">
            <a:avLst/>
          </a:prstGeom>
        </p:spPr>
      </p:pic>
      <p:pic>
        <p:nvPicPr>
          <p:cNvPr name="Picture 18" id="18" descr="pixelated key slightly bouncing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10698405" y="5760223"/>
            <a:ext cx="1018464" cy="616171"/>
          </a:xfrm>
          <a:prstGeom prst="rect">
            <a:avLst/>
          </a:prstGeom>
        </p:spPr>
      </p:pic>
      <p:pic>
        <p:nvPicPr>
          <p:cNvPr name="Picture 19" id="19" descr="pixelated hammer slightly bouncing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15045843" y="5638524"/>
            <a:ext cx="769314" cy="859569"/>
          </a:xfrm>
          <a:prstGeom prst="rect">
            <a:avLst/>
          </a:prstGeom>
        </p:spPr>
      </p:pic>
      <p:sp>
        <p:nvSpPr>
          <p:cNvPr name="Freeform 20" id="20" descr="pixelated five hearts "/>
          <p:cNvSpPr/>
          <p:nvPr/>
        </p:nvSpPr>
        <p:spPr>
          <a:xfrm flipH="false" flipV="false" rot="0">
            <a:off x="14333567" y="719461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 descr="Menu pixel art button"/>
          <p:cNvSpPr/>
          <p:nvPr/>
        </p:nvSpPr>
        <p:spPr>
          <a:xfrm flipH="false" flipV="false" rot="0">
            <a:off x="577270" y="668737"/>
            <a:ext cx="1082363" cy="464432"/>
          </a:xfrm>
          <a:custGeom>
            <a:avLst/>
            <a:gdLst/>
            <a:ahLst/>
            <a:cxnLst/>
            <a:rect r="r" b="b" t="t" l="l"/>
            <a:pathLst>
              <a:path h="464432" w="1082363">
                <a:moveTo>
                  <a:pt x="0" y="0"/>
                </a:moveTo>
                <a:lnTo>
                  <a:pt x="1082364" y="0"/>
                </a:lnTo>
                <a:lnTo>
                  <a:pt x="1082364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2251760" y="572874"/>
            <a:ext cx="1211480" cy="624416"/>
            <a:chOff x="0" y="0"/>
            <a:chExt cx="1615307" cy="832555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832555" y="18217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01</a:t>
              </a:r>
            </a:p>
          </p:txBody>
        </p:sp>
        <p:sp>
          <p:nvSpPr>
            <p:cNvPr name="Freeform 24" id="24"/>
            <p:cNvSpPr/>
            <p:nvPr/>
          </p:nvSpPr>
          <p:spPr>
            <a:xfrm flipH="false" flipV="false" rot="2775787">
              <a:off x="121853" y="121853"/>
              <a:ext cx="588848" cy="588848"/>
            </a:xfrm>
            <a:custGeom>
              <a:avLst/>
              <a:gdLst/>
              <a:ahLst/>
              <a:cxnLst/>
              <a:rect r="r" b="b" t="t" l="l"/>
              <a:pathLst>
                <a:path h="588848" w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5209095" y="713838"/>
            <a:ext cx="862336" cy="327152"/>
            <a:chOff x="0" y="0"/>
            <a:chExt cx="1149782" cy="436203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367030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12</a:t>
              </a:r>
            </a:p>
          </p:txBody>
        </p:sp>
        <p:sp>
          <p:nvSpPr>
            <p:cNvPr name="Freeform 27" id="27"/>
            <p:cNvSpPr/>
            <p:nvPr/>
          </p:nvSpPr>
          <p:spPr>
            <a:xfrm flipH="false" flipV="false" rot="0">
              <a:off x="0" y="20313"/>
              <a:ext cx="367030" cy="332329"/>
            </a:xfrm>
            <a:custGeom>
              <a:avLst/>
              <a:gdLst/>
              <a:ahLst/>
              <a:cxnLst/>
              <a:rect r="r" b="b" t="t" l="l"/>
              <a:pathLst>
                <a:path h="332329" w="367030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3881134" y="688074"/>
            <a:ext cx="908861" cy="327152"/>
            <a:chOff x="0" y="0"/>
            <a:chExt cx="1211815" cy="436203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429063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07</a:t>
              </a:r>
            </a:p>
          </p:txBody>
        </p:sp>
        <p:sp>
          <p:nvSpPr>
            <p:cNvPr name="Freeform 30" id="30"/>
            <p:cNvSpPr/>
            <p:nvPr/>
          </p:nvSpPr>
          <p:spPr>
            <a:xfrm flipH="false" flipV="false" rot="0">
              <a:off x="0" y="58413"/>
              <a:ext cx="429063" cy="332329"/>
            </a:xfrm>
            <a:custGeom>
              <a:avLst/>
              <a:gdLst/>
              <a:ahLst/>
              <a:cxnLst/>
              <a:rect r="r" b="b" t="t" l="l"/>
              <a:pathLst>
                <a:path h="332329" w="429063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9963442" y="2439482"/>
            <a:ext cx="6563991" cy="1409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CAR LANE DETECTOIN: PREVENTS ACCIDENTS</a:t>
            </a:r>
          </a:p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HELPS IN NAVIGATION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28700" y="7670336"/>
            <a:ext cx="3657600" cy="415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  <a:ea typeface="Disket Mono"/>
                <a:cs typeface="Disket Mono"/>
                <a:sym typeface="Disket Mono"/>
              </a:rPr>
              <a:t>Dataset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219700" y="7670336"/>
            <a:ext cx="3657600" cy="415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  <a:ea typeface="Disket Mono"/>
                <a:cs typeface="Disket Mono"/>
                <a:sym typeface="Disket Mono"/>
              </a:rPr>
              <a:t>preprocessing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410700" y="7670336"/>
            <a:ext cx="3657600" cy="834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  <a:ea typeface="Disket Mono"/>
                <a:cs typeface="Disket Mono"/>
                <a:sym typeface="Disket Mono"/>
              </a:rPr>
              <a:t>training and testing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601700" y="7670336"/>
            <a:ext cx="3657600" cy="415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  <a:ea typeface="Disket Mono"/>
                <a:cs typeface="Disket Mono"/>
                <a:sym typeface="Disket Mono"/>
              </a:rPr>
              <a:t>evaluation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659634" y="2510591"/>
            <a:ext cx="7217666" cy="1295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20"/>
              </a:lnSpc>
            </a:pPr>
            <a:r>
              <a:rPr lang="en-US" sz="8500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INTRO</a:t>
            </a:r>
          </a:p>
        </p:txBody>
      </p:sp>
      <p:sp>
        <p:nvSpPr>
          <p:cNvPr name="AutoShape 37" id="37"/>
          <p:cNvSpPr/>
          <p:nvPr/>
        </p:nvSpPr>
        <p:spPr>
          <a:xfrm>
            <a:off x="5897880" y="5143500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 descr="pixelated battery showing three bars inside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848318" y="719461"/>
            <a:ext cx="744368" cy="331244"/>
          </a:xfrm>
          <a:prstGeom prst="rect">
            <a:avLst/>
          </a:prstGeom>
        </p:spPr>
      </p:pic>
      <p:sp>
        <p:nvSpPr>
          <p:cNvPr name="Freeform 3" id="3" descr="pixelated five hearts "/>
          <p:cNvSpPr/>
          <p:nvPr/>
        </p:nvSpPr>
        <p:spPr>
          <a:xfrm flipH="false" flipV="false" rot="0">
            <a:off x="14333567" y="719461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 descr="Menu pixel art button"/>
          <p:cNvSpPr/>
          <p:nvPr/>
        </p:nvSpPr>
        <p:spPr>
          <a:xfrm flipH="false" flipV="false" rot="0">
            <a:off x="577270" y="668737"/>
            <a:ext cx="1082363" cy="464432"/>
          </a:xfrm>
          <a:custGeom>
            <a:avLst/>
            <a:gdLst/>
            <a:ahLst/>
            <a:cxnLst/>
            <a:rect r="r" b="b" t="t" l="l"/>
            <a:pathLst>
              <a:path h="464432" w="1082363">
                <a:moveTo>
                  <a:pt x="0" y="0"/>
                </a:moveTo>
                <a:lnTo>
                  <a:pt x="1082364" y="0"/>
                </a:lnTo>
                <a:lnTo>
                  <a:pt x="1082364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251760" y="572874"/>
            <a:ext cx="1211480" cy="624416"/>
            <a:chOff x="0" y="0"/>
            <a:chExt cx="1615307" cy="83255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832555" y="18217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01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false" flipV="false" rot="2775787">
              <a:off x="121853" y="121853"/>
              <a:ext cx="588848" cy="588848"/>
            </a:xfrm>
            <a:custGeom>
              <a:avLst/>
              <a:gdLst/>
              <a:ahLst/>
              <a:cxnLst/>
              <a:rect r="r" b="b" t="t" l="l"/>
              <a:pathLst>
                <a:path h="588848" w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5209095" y="713838"/>
            <a:ext cx="862336" cy="327152"/>
            <a:chOff x="0" y="0"/>
            <a:chExt cx="1149782" cy="43620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367030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12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0" y="20313"/>
              <a:ext cx="367030" cy="332329"/>
            </a:xfrm>
            <a:custGeom>
              <a:avLst/>
              <a:gdLst/>
              <a:ahLst/>
              <a:cxnLst/>
              <a:rect r="r" b="b" t="t" l="l"/>
              <a:pathLst>
                <a:path h="332329" w="367030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3881134" y="688074"/>
            <a:ext cx="908861" cy="327152"/>
            <a:chOff x="0" y="0"/>
            <a:chExt cx="1211815" cy="436203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429063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07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0">
              <a:off x="0" y="58413"/>
              <a:ext cx="429063" cy="332329"/>
            </a:xfrm>
            <a:custGeom>
              <a:avLst/>
              <a:gdLst/>
              <a:ahLst/>
              <a:cxnLst/>
              <a:rect r="r" b="b" t="t" l="l"/>
              <a:pathLst>
                <a:path h="332329" w="429063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0" y="9705109"/>
            <a:ext cx="18288000" cy="1163782"/>
            <a:chOff x="0" y="0"/>
            <a:chExt cx="24384000" cy="155170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28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256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8" id="18" descr="pixelated flower bush"/>
          <p:cNvSpPr/>
          <p:nvPr/>
        </p:nvSpPr>
        <p:spPr>
          <a:xfrm flipH="false" flipV="false" rot="0">
            <a:off x="6624859" y="8857429"/>
            <a:ext cx="2913900" cy="847680"/>
          </a:xfrm>
          <a:custGeom>
            <a:avLst/>
            <a:gdLst/>
            <a:ahLst/>
            <a:cxnLst/>
            <a:rect r="r" b="b" t="t" l="l"/>
            <a:pathLst>
              <a:path h="847680" w="291390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 descr="pixelated fire hydrant"/>
          <p:cNvSpPr/>
          <p:nvPr/>
        </p:nvSpPr>
        <p:spPr>
          <a:xfrm flipH="false" flipV="false" rot="0">
            <a:off x="3368302" y="8874766"/>
            <a:ext cx="471618" cy="847680"/>
          </a:xfrm>
          <a:custGeom>
            <a:avLst/>
            <a:gdLst/>
            <a:ahLst/>
            <a:cxnLst/>
            <a:rect r="r" b="b" t="t" l="l"/>
            <a:pathLst>
              <a:path h="847680" w="471618">
                <a:moveTo>
                  <a:pt x="0" y="0"/>
                </a:moveTo>
                <a:lnTo>
                  <a:pt x="471619" y="0"/>
                </a:lnTo>
                <a:lnTo>
                  <a:pt x="471619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 descr="pixelated flower bush"/>
          <p:cNvSpPr/>
          <p:nvPr/>
        </p:nvSpPr>
        <p:spPr>
          <a:xfrm flipH="false" flipV="false" rot="0">
            <a:off x="-1901134" y="8857429"/>
            <a:ext cx="2913900" cy="847680"/>
          </a:xfrm>
          <a:custGeom>
            <a:avLst/>
            <a:gdLst/>
            <a:ahLst/>
            <a:cxnLst/>
            <a:rect r="r" b="b" t="t" l="l"/>
            <a:pathLst>
              <a:path h="847680" w="291390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 descr="pixelated flower bush"/>
          <p:cNvSpPr/>
          <p:nvPr/>
        </p:nvSpPr>
        <p:spPr>
          <a:xfrm flipH="false" flipV="false" rot="0">
            <a:off x="429224" y="8857429"/>
            <a:ext cx="2913900" cy="847680"/>
          </a:xfrm>
          <a:custGeom>
            <a:avLst/>
            <a:gdLst/>
            <a:ahLst/>
            <a:cxnLst/>
            <a:rect r="r" b="b" t="t" l="l"/>
            <a:pathLst>
              <a:path h="847680" w="2913900">
                <a:moveTo>
                  <a:pt x="0" y="0"/>
                </a:moveTo>
                <a:lnTo>
                  <a:pt x="2913899" y="0"/>
                </a:lnTo>
                <a:lnTo>
                  <a:pt x="2913899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 descr="pixelated park bench  "/>
          <p:cNvSpPr/>
          <p:nvPr/>
        </p:nvSpPr>
        <p:spPr>
          <a:xfrm flipH="false" flipV="false" rot="0">
            <a:off x="4144721" y="8650004"/>
            <a:ext cx="2259934" cy="1072441"/>
          </a:xfrm>
          <a:custGeom>
            <a:avLst/>
            <a:gdLst/>
            <a:ahLst/>
            <a:cxnLst/>
            <a:rect r="r" b="b" t="t" l="l"/>
            <a:pathLst>
              <a:path h="1072441" w="2259934">
                <a:moveTo>
                  <a:pt x="0" y="0"/>
                </a:moveTo>
                <a:lnTo>
                  <a:pt x="2259933" y="0"/>
                </a:lnTo>
                <a:lnTo>
                  <a:pt x="2259933" y="1072442"/>
                </a:lnTo>
                <a:lnTo>
                  <a:pt x="0" y="107244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8426612" y="1112539"/>
            <a:ext cx="9187315" cy="806192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012766" y="3400360"/>
            <a:ext cx="8116470" cy="1080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511299" indent="-755650" lvl="1">
              <a:lnSpc>
                <a:spcPts val="7839"/>
              </a:lnSpc>
              <a:buAutoNum type="arabicPeriod" startAt="1"/>
            </a:pPr>
            <a:r>
              <a:rPr lang="en-US" sz="6999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 DATASET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-33545173" y="3574352"/>
            <a:ext cx="38864129" cy="21861073"/>
          </a:xfrm>
          <a:custGeom>
            <a:avLst/>
            <a:gdLst/>
            <a:ahLst/>
            <a:cxnLst/>
            <a:rect r="r" b="b" t="t" l="l"/>
            <a:pathLst>
              <a:path h="21861073" w="38864129">
                <a:moveTo>
                  <a:pt x="0" y="0"/>
                </a:moveTo>
                <a:lnTo>
                  <a:pt x="38864129" y="0"/>
                </a:lnTo>
                <a:lnTo>
                  <a:pt x="38864129" y="21861073"/>
                </a:lnTo>
                <a:lnTo>
                  <a:pt x="0" y="218610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pixelated billboard sign"/>
          <p:cNvSpPr/>
          <p:nvPr/>
        </p:nvSpPr>
        <p:spPr>
          <a:xfrm flipH="false" flipV="false" rot="0">
            <a:off x="2118196" y="1500888"/>
            <a:ext cx="13572528" cy="22620880"/>
          </a:xfrm>
          <a:custGeom>
            <a:avLst/>
            <a:gdLst/>
            <a:ahLst/>
            <a:cxnLst/>
            <a:rect r="r" b="b" t="t" l="l"/>
            <a:pathLst>
              <a:path h="22620880" w="13572528">
                <a:moveTo>
                  <a:pt x="0" y="0"/>
                </a:moveTo>
                <a:lnTo>
                  <a:pt x="13572528" y="0"/>
                </a:lnTo>
                <a:lnTo>
                  <a:pt x="13572528" y="22620881"/>
                </a:lnTo>
                <a:lnTo>
                  <a:pt x="0" y="226208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2629040" y="2011575"/>
            <a:ext cx="12550841" cy="7530504"/>
            <a:chOff x="0" y="0"/>
            <a:chExt cx="6350000" cy="381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6"/>
              <a:stretch>
                <a:fillRect l="0" t="-3447" r="0" b="-3447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CB34A5"/>
            </a:solidFill>
          </p:spPr>
        </p:sp>
      </p:grpSp>
      <p:sp>
        <p:nvSpPr>
          <p:cNvPr name="Freeform 7" id="7" descr="pixelated arrow pointing to the left"/>
          <p:cNvSpPr/>
          <p:nvPr/>
        </p:nvSpPr>
        <p:spPr>
          <a:xfrm flipH="true" flipV="false" rot="0">
            <a:off x="1626131" y="6032413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 descr="pixelated battery showing three bars inside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6514932" y="719461"/>
            <a:ext cx="744368" cy="331244"/>
          </a:xfrm>
          <a:prstGeom prst="rect">
            <a:avLst/>
          </a:prstGeom>
        </p:spPr>
      </p:pic>
      <p:sp>
        <p:nvSpPr>
          <p:cNvPr name="Freeform 9" id="9" descr="pixelated five hearts"/>
          <p:cNvSpPr/>
          <p:nvPr/>
        </p:nvSpPr>
        <p:spPr>
          <a:xfrm flipH="false" flipV="false" rot="0">
            <a:off x="14000181" y="719461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 descr="pixelated Menu button"/>
          <p:cNvSpPr/>
          <p:nvPr/>
        </p:nvSpPr>
        <p:spPr>
          <a:xfrm flipH="false" flipV="false" rot="0">
            <a:off x="1028700" y="668737"/>
            <a:ext cx="1082363" cy="464432"/>
          </a:xfrm>
          <a:custGeom>
            <a:avLst/>
            <a:gdLst/>
            <a:ahLst/>
            <a:cxnLst/>
            <a:rect r="r" b="b" t="t" l="l"/>
            <a:pathLst>
              <a:path h="464432" w="1082363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486381" y="588745"/>
            <a:ext cx="1211480" cy="624416"/>
            <a:chOff x="0" y="0"/>
            <a:chExt cx="1615307" cy="832555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832555" y="18217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01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2775787">
              <a:off x="121853" y="121853"/>
              <a:ext cx="588848" cy="588848"/>
            </a:xfrm>
            <a:custGeom>
              <a:avLst/>
              <a:gdLst/>
              <a:ahLst/>
              <a:cxnLst/>
              <a:rect r="r" b="b" t="t" l="l"/>
              <a:pathLst>
                <a:path h="588848" w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5443716" y="729709"/>
            <a:ext cx="862336" cy="327152"/>
            <a:chOff x="0" y="0"/>
            <a:chExt cx="1149782" cy="436203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367030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12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0" y="20313"/>
              <a:ext cx="367030" cy="332329"/>
            </a:xfrm>
            <a:custGeom>
              <a:avLst/>
              <a:gdLst/>
              <a:ahLst/>
              <a:cxnLst/>
              <a:rect r="r" b="b" t="t" l="l"/>
              <a:pathLst>
                <a:path h="332329" w="367030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4115755" y="703945"/>
            <a:ext cx="908861" cy="327152"/>
            <a:chOff x="0" y="0"/>
            <a:chExt cx="1211815" cy="436203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429063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07</a:t>
              </a: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0">
              <a:off x="0" y="58413"/>
              <a:ext cx="429063" cy="332329"/>
            </a:xfrm>
            <a:custGeom>
              <a:avLst/>
              <a:gdLst/>
              <a:ahLst/>
              <a:cxnLst/>
              <a:rect r="r" b="b" t="t" l="l"/>
              <a:pathLst>
                <a:path h="332329" w="429063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</p:grpSp>
      <p:pic>
        <p:nvPicPr>
          <p:cNvPr name="Picture 20" id="20" descr="pixelated arrow bouncing from lower right to upper left"/>
          <p:cNvPicPr>
            <a:picLocks noChangeAspect="true"/>
          </p:cNvPicPr>
          <p:nvPr/>
        </p:nvPicPr>
        <p:blipFill>
          <a:blip r:embed="rId20"/>
          <a:srcRect l="0" t="0" r="0" b="0"/>
          <a:stretch>
            <a:fillRect/>
          </a:stretch>
        </p:blipFill>
        <p:spPr>
          <a:xfrm flipH="false" flipV="false" rot="0">
            <a:off x="16527434" y="5098352"/>
            <a:ext cx="978075" cy="93406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-4181096" y="2842808"/>
            <a:ext cx="23389421" cy="13156549"/>
          </a:xfrm>
          <a:custGeom>
            <a:avLst/>
            <a:gdLst/>
            <a:ahLst/>
            <a:cxnLst/>
            <a:rect r="r" b="b" t="t" l="l"/>
            <a:pathLst>
              <a:path h="13156549" w="23389421">
                <a:moveTo>
                  <a:pt x="0" y="0"/>
                </a:moveTo>
                <a:lnTo>
                  <a:pt x="23389421" y="0"/>
                </a:lnTo>
                <a:lnTo>
                  <a:pt x="23389421" y="13156549"/>
                </a:lnTo>
                <a:lnTo>
                  <a:pt x="0" y="13156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pixelated billboard sign"/>
          <p:cNvSpPr/>
          <p:nvPr/>
        </p:nvSpPr>
        <p:spPr>
          <a:xfrm flipH="false" flipV="false" rot="0">
            <a:off x="9737621" y="1594945"/>
            <a:ext cx="8168293" cy="13613821"/>
          </a:xfrm>
          <a:custGeom>
            <a:avLst/>
            <a:gdLst/>
            <a:ahLst/>
            <a:cxnLst/>
            <a:rect r="r" b="b" t="t" l="l"/>
            <a:pathLst>
              <a:path h="13613821" w="8168293">
                <a:moveTo>
                  <a:pt x="0" y="0"/>
                </a:moveTo>
                <a:lnTo>
                  <a:pt x="8168293" y="0"/>
                </a:lnTo>
                <a:lnTo>
                  <a:pt x="8168293" y="13613820"/>
                </a:lnTo>
                <a:lnTo>
                  <a:pt x="0" y="136138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4278762"/>
            <a:ext cx="7428008" cy="2485916"/>
            <a:chOff x="0" y="0"/>
            <a:chExt cx="1956348" cy="654727"/>
          </a:xfrm>
        </p:grpSpPr>
        <p:sp>
          <p:nvSpPr>
            <p:cNvPr name="Freeform 5" id="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956348" cy="654727"/>
            </a:xfrm>
            <a:custGeom>
              <a:avLst/>
              <a:gdLst/>
              <a:ahLst/>
              <a:cxnLst/>
              <a:rect r="r" b="b" t="t" l="l"/>
              <a:pathLst>
                <a:path h="654727" w="1956348">
                  <a:moveTo>
                    <a:pt x="51071" y="0"/>
                  </a:moveTo>
                  <a:lnTo>
                    <a:pt x="1905277" y="0"/>
                  </a:lnTo>
                  <a:cubicBezTo>
                    <a:pt x="1918822" y="0"/>
                    <a:pt x="1931812" y="5381"/>
                    <a:pt x="1941390" y="14958"/>
                  </a:cubicBezTo>
                  <a:cubicBezTo>
                    <a:pt x="1950967" y="24536"/>
                    <a:pt x="1956348" y="37526"/>
                    <a:pt x="1956348" y="51071"/>
                  </a:cubicBezTo>
                  <a:lnTo>
                    <a:pt x="1956348" y="603656"/>
                  </a:lnTo>
                  <a:cubicBezTo>
                    <a:pt x="1956348" y="631862"/>
                    <a:pt x="1933483" y="654727"/>
                    <a:pt x="1905277" y="654727"/>
                  </a:cubicBezTo>
                  <a:lnTo>
                    <a:pt x="51071" y="654727"/>
                  </a:lnTo>
                  <a:cubicBezTo>
                    <a:pt x="37526" y="654727"/>
                    <a:pt x="24536" y="649346"/>
                    <a:pt x="14958" y="639769"/>
                  </a:cubicBezTo>
                  <a:cubicBezTo>
                    <a:pt x="5381" y="630191"/>
                    <a:pt x="0" y="617201"/>
                    <a:pt x="0" y="603656"/>
                  </a:cubicBezTo>
                  <a:lnTo>
                    <a:pt x="0" y="51071"/>
                  </a:lnTo>
                  <a:cubicBezTo>
                    <a:pt x="0" y="37526"/>
                    <a:pt x="5381" y="24536"/>
                    <a:pt x="14958" y="14958"/>
                  </a:cubicBezTo>
                  <a:cubicBezTo>
                    <a:pt x="24536" y="5381"/>
                    <a:pt x="37526" y="0"/>
                    <a:pt x="51071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956348" cy="711877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 algn="l" marL="518158" indent="-259079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Resize the image to (128,256)</a:t>
              </a:r>
            </a:p>
            <a:p>
              <a:pPr algn="l" marL="518158" indent="-259079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Convert to Pytorch Tensor</a:t>
              </a:r>
            </a:p>
            <a:p>
              <a:pPr algn="l" marL="518158" indent="-259079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use Z-normalization</a:t>
              </a:r>
            </a:p>
            <a:p>
              <a:pPr algn="l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045060" y="1902289"/>
            <a:ext cx="7553415" cy="4532049"/>
            <a:chOff x="0" y="0"/>
            <a:chExt cx="6350000" cy="381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6"/>
              <a:stretch>
                <a:fillRect l="0" t="-1318" r="0" b="-1318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CB34A5"/>
            </a:solidFill>
          </p:spPr>
        </p:sp>
      </p:grpSp>
      <p:sp>
        <p:nvSpPr>
          <p:cNvPr name="Freeform 10" id="10" descr="pixelated arrow pointing to the left"/>
          <p:cNvSpPr/>
          <p:nvPr/>
        </p:nvSpPr>
        <p:spPr>
          <a:xfrm flipH="true" flipV="false" rot="0">
            <a:off x="602500" y="7220456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7" y="0"/>
                </a:moveTo>
                <a:lnTo>
                  <a:pt x="0" y="0"/>
                </a:lnTo>
                <a:lnTo>
                  <a:pt x="0" y="313329"/>
                </a:lnTo>
                <a:lnTo>
                  <a:pt x="335927" y="313329"/>
                </a:lnTo>
                <a:lnTo>
                  <a:pt x="33592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 descr="pixelated battery showing three bars inside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6514932" y="719461"/>
            <a:ext cx="744368" cy="331244"/>
          </a:xfrm>
          <a:prstGeom prst="rect">
            <a:avLst/>
          </a:prstGeom>
        </p:spPr>
      </p:pic>
      <p:sp>
        <p:nvSpPr>
          <p:cNvPr name="Freeform 12" id="12" descr="pixelated five hearts"/>
          <p:cNvSpPr/>
          <p:nvPr/>
        </p:nvSpPr>
        <p:spPr>
          <a:xfrm flipH="false" flipV="false" rot="0">
            <a:off x="14000181" y="719461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 descr="pixelated Menu button"/>
          <p:cNvSpPr/>
          <p:nvPr/>
        </p:nvSpPr>
        <p:spPr>
          <a:xfrm flipH="false" flipV="false" rot="0">
            <a:off x="1028700" y="668737"/>
            <a:ext cx="1082363" cy="464432"/>
          </a:xfrm>
          <a:custGeom>
            <a:avLst/>
            <a:gdLst/>
            <a:ahLst/>
            <a:cxnLst/>
            <a:rect r="r" b="b" t="t" l="l"/>
            <a:pathLst>
              <a:path h="464432" w="1082363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2486381" y="588745"/>
            <a:ext cx="1211480" cy="624416"/>
            <a:chOff x="0" y="0"/>
            <a:chExt cx="1615307" cy="832555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832555" y="18217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01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2775787">
              <a:off x="121853" y="121853"/>
              <a:ext cx="588848" cy="588848"/>
            </a:xfrm>
            <a:custGeom>
              <a:avLst/>
              <a:gdLst/>
              <a:ahLst/>
              <a:cxnLst/>
              <a:rect r="r" b="b" t="t" l="l"/>
              <a:pathLst>
                <a:path h="588848" w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5443716" y="729709"/>
            <a:ext cx="862336" cy="327152"/>
            <a:chOff x="0" y="0"/>
            <a:chExt cx="1149782" cy="436203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367030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12</a:t>
              </a: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0">
              <a:off x="0" y="20313"/>
              <a:ext cx="367030" cy="332329"/>
            </a:xfrm>
            <a:custGeom>
              <a:avLst/>
              <a:gdLst/>
              <a:ahLst/>
              <a:cxnLst/>
              <a:rect r="r" b="b" t="t" l="l"/>
              <a:pathLst>
                <a:path h="332329" w="367030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4115755" y="703945"/>
            <a:ext cx="908861" cy="327152"/>
            <a:chOff x="0" y="0"/>
            <a:chExt cx="1211815" cy="436203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429063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07</a:t>
              </a:r>
            </a:p>
          </p:txBody>
        </p:sp>
        <p:sp>
          <p:nvSpPr>
            <p:cNvPr name="Freeform 22" id="22"/>
            <p:cNvSpPr/>
            <p:nvPr/>
          </p:nvSpPr>
          <p:spPr>
            <a:xfrm flipH="false" flipV="false" rot="0">
              <a:off x="0" y="58413"/>
              <a:ext cx="429063" cy="332329"/>
            </a:xfrm>
            <a:custGeom>
              <a:avLst/>
              <a:gdLst/>
              <a:ahLst/>
              <a:cxnLst/>
              <a:rect r="r" b="b" t="t" l="l"/>
              <a:pathLst>
                <a:path h="332329" w="429063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2708476" y="9195570"/>
            <a:ext cx="2894640" cy="1091283"/>
            <a:chOff x="0" y="0"/>
            <a:chExt cx="643240" cy="242502"/>
          </a:xfrm>
        </p:grpSpPr>
        <p:sp>
          <p:nvSpPr>
            <p:cNvPr name="Freeform 24" id="2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643240" cy="242502"/>
            </a:xfrm>
            <a:custGeom>
              <a:avLst/>
              <a:gdLst/>
              <a:ahLst/>
              <a:cxnLst/>
              <a:rect r="r" b="b" t="t" l="l"/>
              <a:pathLst>
                <a:path h="242502" w="643240">
                  <a:moveTo>
                    <a:pt x="121251" y="0"/>
                  </a:moveTo>
                  <a:lnTo>
                    <a:pt x="521989" y="0"/>
                  </a:lnTo>
                  <a:cubicBezTo>
                    <a:pt x="588954" y="0"/>
                    <a:pt x="643240" y="54286"/>
                    <a:pt x="643240" y="121251"/>
                  </a:cubicBezTo>
                  <a:lnTo>
                    <a:pt x="643240" y="121251"/>
                  </a:lnTo>
                  <a:cubicBezTo>
                    <a:pt x="643240" y="188216"/>
                    <a:pt x="588954" y="242502"/>
                    <a:pt x="521989" y="242502"/>
                  </a:cubicBezTo>
                  <a:lnTo>
                    <a:pt x="121251" y="242502"/>
                  </a:lnTo>
                  <a:cubicBezTo>
                    <a:pt x="54286" y="242502"/>
                    <a:pt x="0" y="188216"/>
                    <a:pt x="0" y="121251"/>
                  </a:cubicBezTo>
                  <a:lnTo>
                    <a:pt x="0" y="121251"/>
                  </a:lnTo>
                  <a:cubicBezTo>
                    <a:pt x="0" y="54286"/>
                    <a:pt x="54286" y="0"/>
                    <a:pt x="121251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643240" cy="29012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latin typeface="Arcade Gamer"/>
                  <a:ea typeface="Arcade Gamer"/>
                  <a:cs typeface="Arcade Gamer"/>
                  <a:sym typeface="Arcade Gamer"/>
                  <a:hlinkClick r:id="rId20" action="ppaction://hlinksldjump"/>
                </a:rPr>
                <a:t>Back to</a:t>
              </a:r>
            </a:p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latin typeface="Arcade Gamer"/>
                  <a:ea typeface="Arcade Gamer"/>
                  <a:cs typeface="Arcade Gamer"/>
                  <a:sym typeface="Arcade Gamer"/>
                  <a:hlinkClick r:id="rId20" action="ppaction://hlinksldjump"/>
                </a:rPr>
                <a:t>Agenda Page</a:t>
              </a:r>
            </a:p>
          </p:txBody>
        </p:sp>
      </p:grpSp>
      <p:pic>
        <p:nvPicPr>
          <p:cNvPr name="Picture 26" id="26" descr="pixelated arrow bouncing from lower right to upper left"/>
          <p:cNvPicPr>
            <a:picLocks noChangeAspect="true"/>
          </p:cNvPicPr>
          <p:nvPr/>
        </p:nvPicPr>
        <p:blipFill>
          <a:blip r:embed="rId21"/>
          <a:srcRect l="0" t="0" r="0" b="0"/>
          <a:stretch>
            <a:fillRect/>
          </a:stretch>
        </p:blipFill>
        <p:spPr>
          <a:xfrm flipH="false" flipV="false" rot="0">
            <a:off x="16979318" y="5582087"/>
            <a:ext cx="1238315" cy="1182591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938427" y="2443568"/>
            <a:ext cx="8172377" cy="1724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51"/>
              </a:lnSpc>
            </a:pPr>
            <a:r>
              <a:rPr lang="en-US" sz="5849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PREPR</a:t>
            </a:r>
            <a:r>
              <a:rPr lang="en-US" sz="5849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ocessing</a:t>
            </a:r>
          </a:p>
          <a:p>
            <a:pPr algn="l">
              <a:lnSpc>
                <a:spcPts val="6551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-4181096" y="2842808"/>
            <a:ext cx="23389421" cy="13156549"/>
          </a:xfrm>
          <a:custGeom>
            <a:avLst/>
            <a:gdLst/>
            <a:ahLst/>
            <a:cxnLst/>
            <a:rect r="r" b="b" t="t" l="l"/>
            <a:pathLst>
              <a:path h="13156549" w="23389421">
                <a:moveTo>
                  <a:pt x="0" y="0"/>
                </a:moveTo>
                <a:lnTo>
                  <a:pt x="23389421" y="0"/>
                </a:lnTo>
                <a:lnTo>
                  <a:pt x="23389421" y="13156549"/>
                </a:lnTo>
                <a:lnTo>
                  <a:pt x="0" y="13156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pixelated billboard sign"/>
          <p:cNvSpPr/>
          <p:nvPr/>
        </p:nvSpPr>
        <p:spPr>
          <a:xfrm flipH="false" flipV="false" rot="0">
            <a:off x="9737621" y="1594945"/>
            <a:ext cx="8168293" cy="13613821"/>
          </a:xfrm>
          <a:custGeom>
            <a:avLst/>
            <a:gdLst/>
            <a:ahLst/>
            <a:cxnLst/>
            <a:rect r="r" b="b" t="t" l="l"/>
            <a:pathLst>
              <a:path h="13613821" w="8168293">
                <a:moveTo>
                  <a:pt x="0" y="0"/>
                </a:moveTo>
                <a:lnTo>
                  <a:pt x="8168293" y="0"/>
                </a:lnTo>
                <a:lnTo>
                  <a:pt x="8168293" y="13613820"/>
                </a:lnTo>
                <a:lnTo>
                  <a:pt x="0" y="136138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4278762"/>
            <a:ext cx="7428008" cy="4255845"/>
            <a:chOff x="0" y="0"/>
            <a:chExt cx="1956348" cy="1120881"/>
          </a:xfrm>
        </p:grpSpPr>
        <p:sp>
          <p:nvSpPr>
            <p:cNvPr name="Freeform 5" id="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956348" cy="1120881"/>
            </a:xfrm>
            <a:custGeom>
              <a:avLst/>
              <a:gdLst/>
              <a:ahLst/>
              <a:cxnLst/>
              <a:rect r="r" b="b" t="t" l="l"/>
              <a:pathLst>
                <a:path h="1120881" w="1956348">
                  <a:moveTo>
                    <a:pt x="51071" y="0"/>
                  </a:moveTo>
                  <a:lnTo>
                    <a:pt x="1905277" y="0"/>
                  </a:lnTo>
                  <a:cubicBezTo>
                    <a:pt x="1918822" y="0"/>
                    <a:pt x="1931812" y="5381"/>
                    <a:pt x="1941390" y="14958"/>
                  </a:cubicBezTo>
                  <a:cubicBezTo>
                    <a:pt x="1950967" y="24536"/>
                    <a:pt x="1956348" y="37526"/>
                    <a:pt x="1956348" y="51071"/>
                  </a:cubicBezTo>
                  <a:lnTo>
                    <a:pt x="1956348" y="1069810"/>
                  </a:lnTo>
                  <a:cubicBezTo>
                    <a:pt x="1956348" y="1098016"/>
                    <a:pt x="1933483" y="1120881"/>
                    <a:pt x="1905277" y="1120881"/>
                  </a:cubicBezTo>
                  <a:lnTo>
                    <a:pt x="51071" y="1120881"/>
                  </a:lnTo>
                  <a:cubicBezTo>
                    <a:pt x="22865" y="1120881"/>
                    <a:pt x="0" y="1098016"/>
                    <a:pt x="0" y="1069810"/>
                  </a:cubicBezTo>
                  <a:lnTo>
                    <a:pt x="0" y="51071"/>
                  </a:lnTo>
                  <a:cubicBezTo>
                    <a:pt x="0" y="37526"/>
                    <a:pt x="5381" y="24536"/>
                    <a:pt x="14958" y="14958"/>
                  </a:cubicBezTo>
                  <a:cubicBezTo>
                    <a:pt x="24536" y="5381"/>
                    <a:pt x="37526" y="0"/>
                    <a:pt x="51071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956348" cy="1178031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 algn="l" marL="518158" indent="-259079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Semantic segmentation:</a:t>
              </a: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assign a label to each pixel</a:t>
              </a: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(1 for lane and 0 for backgrnd)</a:t>
              </a:r>
            </a:p>
            <a:p>
              <a:pPr algn="l" marL="518158" indent="-259079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dataloader improves:</a:t>
              </a:r>
            </a:p>
            <a:p>
              <a:pPr algn="l" marL="518158" indent="-259079" lvl="1">
                <a:lnSpc>
                  <a:spcPts val="3359"/>
                </a:lnSpc>
                <a:buAutoNum type="arabicPeriod" startAt="1"/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Speed by batching and parallel loading</a:t>
              </a:r>
            </a:p>
            <a:p>
              <a:pPr algn="l" marL="518158" indent="-259079" lvl="1">
                <a:lnSpc>
                  <a:spcPts val="3359"/>
                </a:lnSpc>
                <a:buAutoNum type="arabicPeriod" startAt="1"/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faster transfer to GPU</a:t>
              </a:r>
            </a:p>
            <a:p>
              <a:pPr algn="l" marL="518158" indent="-259079" lvl="1">
                <a:lnSpc>
                  <a:spcPts val="3359"/>
                </a:lnSpc>
                <a:buAutoNum type="arabicPeriod" startAt="1"/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shuffles data to avoid overfitting</a:t>
              </a: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045060" y="1902289"/>
            <a:ext cx="7553415" cy="4532049"/>
            <a:chOff x="0" y="0"/>
            <a:chExt cx="6350000" cy="381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6"/>
              <a:stretch>
                <a:fillRect l="0" t="-473" r="0" b="-473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CB34A5"/>
            </a:solidFill>
          </p:spPr>
        </p:sp>
      </p:grpSp>
      <p:sp>
        <p:nvSpPr>
          <p:cNvPr name="Freeform 10" id="10" descr="pixelated arrow pointing to the left"/>
          <p:cNvSpPr/>
          <p:nvPr/>
        </p:nvSpPr>
        <p:spPr>
          <a:xfrm flipH="true" flipV="false" rot="0">
            <a:off x="602500" y="7220456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7" y="0"/>
                </a:moveTo>
                <a:lnTo>
                  <a:pt x="0" y="0"/>
                </a:lnTo>
                <a:lnTo>
                  <a:pt x="0" y="313329"/>
                </a:lnTo>
                <a:lnTo>
                  <a:pt x="335927" y="313329"/>
                </a:lnTo>
                <a:lnTo>
                  <a:pt x="33592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 descr="pixelated battery showing three bars inside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6514932" y="719461"/>
            <a:ext cx="744368" cy="331244"/>
          </a:xfrm>
          <a:prstGeom prst="rect">
            <a:avLst/>
          </a:prstGeom>
        </p:spPr>
      </p:pic>
      <p:sp>
        <p:nvSpPr>
          <p:cNvPr name="Freeform 12" id="12" descr="pixelated five hearts"/>
          <p:cNvSpPr/>
          <p:nvPr/>
        </p:nvSpPr>
        <p:spPr>
          <a:xfrm flipH="false" flipV="false" rot="0">
            <a:off x="14000181" y="719461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 descr="pixelated Menu button"/>
          <p:cNvSpPr/>
          <p:nvPr/>
        </p:nvSpPr>
        <p:spPr>
          <a:xfrm flipH="false" flipV="false" rot="0">
            <a:off x="1028700" y="668737"/>
            <a:ext cx="1082363" cy="464432"/>
          </a:xfrm>
          <a:custGeom>
            <a:avLst/>
            <a:gdLst/>
            <a:ahLst/>
            <a:cxnLst/>
            <a:rect r="r" b="b" t="t" l="l"/>
            <a:pathLst>
              <a:path h="464432" w="1082363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2486381" y="588745"/>
            <a:ext cx="1211480" cy="624416"/>
            <a:chOff x="0" y="0"/>
            <a:chExt cx="1615307" cy="832555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832555" y="18217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01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2775787">
              <a:off x="121853" y="121853"/>
              <a:ext cx="588848" cy="588848"/>
            </a:xfrm>
            <a:custGeom>
              <a:avLst/>
              <a:gdLst/>
              <a:ahLst/>
              <a:cxnLst/>
              <a:rect r="r" b="b" t="t" l="l"/>
              <a:pathLst>
                <a:path h="588848" w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5443716" y="729709"/>
            <a:ext cx="862336" cy="327152"/>
            <a:chOff x="0" y="0"/>
            <a:chExt cx="1149782" cy="436203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367030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12</a:t>
              </a: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0">
              <a:off x="0" y="20313"/>
              <a:ext cx="367030" cy="332329"/>
            </a:xfrm>
            <a:custGeom>
              <a:avLst/>
              <a:gdLst/>
              <a:ahLst/>
              <a:cxnLst/>
              <a:rect r="r" b="b" t="t" l="l"/>
              <a:pathLst>
                <a:path h="332329" w="367030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4115755" y="703945"/>
            <a:ext cx="908861" cy="327152"/>
            <a:chOff x="0" y="0"/>
            <a:chExt cx="1211815" cy="436203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429063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07</a:t>
              </a:r>
            </a:p>
          </p:txBody>
        </p:sp>
        <p:sp>
          <p:nvSpPr>
            <p:cNvPr name="Freeform 22" id="22"/>
            <p:cNvSpPr/>
            <p:nvPr/>
          </p:nvSpPr>
          <p:spPr>
            <a:xfrm flipH="false" flipV="false" rot="0">
              <a:off x="0" y="58413"/>
              <a:ext cx="429063" cy="332329"/>
            </a:xfrm>
            <a:custGeom>
              <a:avLst/>
              <a:gdLst/>
              <a:ahLst/>
              <a:cxnLst/>
              <a:rect r="r" b="b" t="t" l="l"/>
              <a:pathLst>
                <a:path h="332329" w="429063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2708476" y="9195570"/>
            <a:ext cx="2894640" cy="1091283"/>
            <a:chOff x="0" y="0"/>
            <a:chExt cx="643240" cy="242502"/>
          </a:xfrm>
        </p:grpSpPr>
        <p:sp>
          <p:nvSpPr>
            <p:cNvPr name="Freeform 24" id="2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643240" cy="242502"/>
            </a:xfrm>
            <a:custGeom>
              <a:avLst/>
              <a:gdLst/>
              <a:ahLst/>
              <a:cxnLst/>
              <a:rect r="r" b="b" t="t" l="l"/>
              <a:pathLst>
                <a:path h="242502" w="643240">
                  <a:moveTo>
                    <a:pt x="121251" y="0"/>
                  </a:moveTo>
                  <a:lnTo>
                    <a:pt x="521989" y="0"/>
                  </a:lnTo>
                  <a:cubicBezTo>
                    <a:pt x="588954" y="0"/>
                    <a:pt x="643240" y="54286"/>
                    <a:pt x="643240" y="121251"/>
                  </a:cubicBezTo>
                  <a:lnTo>
                    <a:pt x="643240" y="121251"/>
                  </a:lnTo>
                  <a:cubicBezTo>
                    <a:pt x="643240" y="188216"/>
                    <a:pt x="588954" y="242502"/>
                    <a:pt x="521989" y="242502"/>
                  </a:cubicBezTo>
                  <a:lnTo>
                    <a:pt x="121251" y="242502"/>
                  </a:lnTo>
                  <a:cubicBezTo>
                    <a:pt x="54286" y="242502"/>
                    <a:pt x="0" y="188216"/>
                    <a:pt x="0" y="121251"/>
                  </a:cubicBezTo>
                  <a:lnTo>
                    <a:pt x="0" y="121251"/>
                  </a:lnTo>
                  <a:cubicBezTo>
                    <a:pt x="0" y="54286"/>
                    <a:pt x="54286" y="0"/>
                    <a:pt x="121251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643240" cy="29012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latin typeface="Arcade Gamer"/>
                  <a:ea typeface="Arcade Gamer"/>
                  <a:cs typeface="Arcade Gamer"/>
                  <a:sym typeface="Arcade Gamer"/>
                  <a:hlinkClick r:id="rId20" action="ppaction://hlinksldjump"/>
                </a:rPr>
                <a:t>Back to</a:t>
              </a:r>
            </a:p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latin typeface="Arcade Gamer"/>
                  <a:ea typeface="Arcade Gamer"/>
                  <a:cs typeface="Arcade Gamer"/>
                  <a:sym typeface="Arcade Gamer"/>
                  <a:hlinkClick r:id="rId20" action="ppaction://hlinksldjump"/>
                </a:rPr>
                <a:t>Agenda Page</a:t>
              </a:r>
            </a:p>
          </p:txBody>
        </p:sp>
      </p:grpSp>
      <p:pic>
        <p:nvPicPr>
          <p:cNvPr name="Picture 26" id="26" descr="pixelated arrow bouncing from lower right to upper left"/>
          <p:cNvPicPr>
            <a:picLocks noChangeAspect="true"/>
          </p:cNvPicPr>
          <p:nvPr/>
        </p:nvPicPr>
        <p:blipFill>
          <a:blip r:embed="rId21"/>
          <a:srcRect l="0" t="0" r="0" b="0"/>
          <a:stretch>
            <a:fillRect/>
          </a:stretch>
        </p:blipFill>
        <p:spPr>
          <a:xfrm flipH="false" flipV="false" rot="0">
            <a:off x="16979318" y="5582087"/>
            <a:ext cx="1238315" cy="1182591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938427" y="2443568"/>
            <a:ext cx="8172377" cy="1724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51"/>
              </a:lnSpc>
            </a:pPr>
            <a:r>
              <a:rPr lang="en-US" sz="5849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PREPR</a:t>
            </a:r>
            <a:r>
              <a:rPr lang="en-US" sz="5849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ocessing</a:t>
            </a:r>
          </a:p>
          <a:p>
            <a:pPr algn="l">
              <a:lnSpc>
                <a:spcPts val="6551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705109"/>
            <a:ext cx="18288000" cy="1163782"/>
            <a:chOff x="0" y="0"/>
            <a:chExt cx="24384000" cy="15517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128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6256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 descr="pixelated cafe storefront"/>
          <p:cNvSpPr/>
          <p:nvPr/>
        </p:nvSpPr>
        <p:spPr>
          <a:xfrm flipH="false" flipV="false" rot="0">
            <a:off x="7002032" y="6114605"/>
            <a:ext cx="3590504" cy="3590504"/>
          </a:xfrm>
          <a:custGeom>
            <a:avLst/>
            <a:gdLst/>
            <a:ahLst/>
            <a:cxnLst/>
            <a:rect r="r" b="b" t="t" l="l"/>
            <a:pathLst>
              <a:path h="3590504" w="3590504">
                <a:moveTo>
                  <a:pt x="0" y="0"/>
                </a:moveTo>
                <a:lnTo>
                  <a:pt x="3590504" y="0"/>
                </a:lnTo>
                <a:lnTo>
                  <a:pt x="3590504" y="3590504"/>
                </a:lnTo>
                <a:lnTo>
                  <a:pt x="0" y="3590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 descr="pixelated flower bush"/>
          <p:cNvSpPr/>
          <p:nvPr/>
        </p:nvSpPr>
        <p:spPr>
          <a:xfrm flipH="false" flipV="false" rot="0">
            <a:off x="13381398" y="8857429"/>
            <a:ext cx="2913900" cy="847680"/>
          </a:xfrm>
          <a:custGeom>
            <a:avLst/>
            <a:gdLst/>
            <a:ahLst/>
            <a:cxnLst/>
            <a:rect r="r" b="b" t="t" l="l"/>
            <a:pathLst>
              <a:path h="847680" w="291390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 descr="pixelated flower bush"/>
          <p:cNvSpPr/>
          <p:nvPr/>
        </p:nvSpPr>
        <p:spPr>
          <a:xfrm flipH="false" flipV="false" rot="0">
            <a:off x="15808423" y="8857429"/>
            <a:ext cx="2913900" cy="847680"/>
          </a:xfrm>
          <a:custGeom>
            <a:avLst/>
            <a:gdLst/>
            <a:ahLst/>
            <a:cxnLst/>
            <a:rect r="r" b="b" t="t" l="l"/>
            <a:pathLst>
              <a:path h="847680" w="291390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 descr="pixelated fire hydrant"/>
          <p:cNvSpPr/>
          <p:nvPr/>
        </p:nvSpPr>
        <p:spPr>
          <a:xfrm flipH="false" flipV="false" rot="0">
            <a:off x="10814350" y="8857429"/>
            <a:ext cx="471618" cy="847680"/>
          </a:xfrm>
          <a:custGeom>
            <a:avLst/>
            <a:gdLst/>
            <a:ahLst/>
            <a:cxnLst/>
            <a:rect r="r" b="b" t="t" l="l"/>
            <a:pathLst>
              <a:path h="847680" w="471618">
                <a:moveTo>
                  <a:pt x="0" y="0"/>
                </a:moveTo>
                <a:lnTo>
                  <a:pt x="471618" y="0"/>
                </a:lnTo>
                <a:lnTo>
                  <a:pt x="471618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 descr="pixelated arrow pointing downwards"/>
          <p:cNvSpPr/>
          <p:nvPr/>
        </p:nvSpPr>
        <p:spPr>
          <a:xfrm flipH="false" flipV="false" rot="0">
            <a:off x="7151826" y="716781"/>
            <a:ext cx="548836" cy="587276"/>
          </a:xfrm>
          <a:custGeom>
            <a:avLst/>
            <a:gdLst/>
            <a:ahLst/>
            <a:cxnLst/>
            <a:rect r="r" b="b" t="t" l="l"/>
            <a:pathLst>
              <a:path h="587276" w="548836">
                <a:moveTo>
                  <a:pt x="0" y="0"/>
                </a:moveTo>
                <a:lnTo>
                  <a:pt x="548836" y="0"/>
                </a:lnTo>
                <a:lnTo>
                  <a:pt x="548836" y="587277"/>
                </a:lnTo>
                <a:lnTo>
                  <a:pt x="0" y="5872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 descr="pixelated arrow pointing to the left"/>
          <p:cNvSpPr/>
          <p:nvPr/>
        </p:nvSpPr>
        <p:spPr>
          <a:xfrm flipH="false" flipV="false" rot="0">
            <a:off x="6272125" y="756289"/>
            <a:ext cx="587276" cy="547769"/>
          </a:xfrm>
          <a:custGeom>
            <a:avLst/>
            <a:gdLst/>
            <a:ahLst/>
            <a:cxnLst/>
            <a:rect r="r" b="b" t="t" l="l"/>
            <a:pathLst>
              <a:path h="547769" w="587276">
                <a:moveTo>
                  <a:pt x="0" y="0"/>
                </a:moveTo>
                <a:lnTo>
                  <a:pt x="587276" y="0"/>
                </a:lnTo>
                <a:lnTo>
                  <a:pt x="587276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 descr="pixelated arrow pointing upwards"/>
          <p:cNvSpPr/>
          <p:nvPr/>
        </p:nvSpPr>
        <p:spPr>
          <a:xfrm flipH="false" flipV="false" rot="0">
            <a:off x="9939918" y="697028"/>
            <a:ext cx="548836" cy="587276"/>
          </a:xfrm>
          <a:custGeom>
            <a:avLst/>
            <a:gdLst/>
            <a:ahLst/>
            <a:cxnLst/>
            <a:rect r="r" b="b" t="t" l="l"/>
            <a:pathLst>
              <a:path h="587276" w="548836">
                <a:moveTo>
                  <a:pt x="0" y="0"/>
                </a:moveTo>
                <a:lnTo>
                  <a:pt x="548836" y="0"/>
                </a:lnTo>
                <a:lnTo>
                  <a:pt x="548836" y="587276"/>
                </a:lnTo>
                <a:lnTo>
                  <a:pt x="0" y="58727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 descr="pixelated arrow pointing to the right"/>
          <p:cNvSpPr/>
          <p:nvPr/>
        </p:nvSpPr>
        <p:spPr>
          <a:xfrm flipH="false" flipV="false" rot="0">
            <a:off x="10735167" y="716781"/>
            <a:ext cx="587276" cy="547769"/>
          </a:xfrm>
          <a:custGeom>
            <a:avLst/>
            <a:gdLst/>
            <a:ahLst/>
            <a:cxnLst/>
            <a:rect r="r" b="b" t="t" l="l"/>
            <a:pathLst>
              <a:path h="547769" w="587276">
                <a:moveTo>
                  <a:pt x="0" y="0"/>
                </a:moveTo>
                <a:lnTo>
                  <a:pt x="587277" y="0"/>
                </a:lnTo>
                <a:lnTo>
                  <a:pt x="587277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 descr="pixelated flower bush"/>
          <p:cNvSpPr/>
          <p:nvPr/>
        </p:nvSpPr>
        <p:spPr>
          <a:xfrm flipH="false" flipV="false" rot="0">
            <a:off x="-337725" y="8857429"/>
            <a:ext cx="2913900" cy="847680"/>
          </a:xfrm>
          <a:custGeom>
            <a:avLst/>
            <a:gdLst/>
            <a:ahLst/>
            <a:cxnLst/>
            <a:rect r="r" b="b" t="t" l="l"/>
            <a:pathLst>
              <a:path h="847680" w="291390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 descr="pixelated flower bush"/>
          <p:cNvSpPr/>
          <p:nvPr/>
        </p:nvSpPr>
        <p:spPr>
          <a:xfrm flipH="false" flipV="false" rot="0">
            <a:off x="1992632" y="8857429"/>
            <a:ext cx="2913900" cy="847680"/>
          </a:xfrm>
          <a:custGeom>
            <a:avLst/>
            <a:gdLst/>
            <a:ahLst/>
            <a:cxnLst/>
            <a:rect r="r" b="b" t="t" l="l"/>
            <a:pathLst>
              <a:path h="847680" w="291390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 descr="pixelated trophy"/>
          <p:cNvSpPr/>
          <p:nvPr/>
        </p:nvSpPr>
        <p:spPr>
          <a:xfrm flipH="false" flipV="false" rot="0">
            <a:off x="8467052" y="736535"/>
            <a:ext cx="702268" cy="547769"/>
          </a:xfrm>
          <a:custGeom>
            <a:avLst/>
            <a:gdLst/>
            <a:ahLst/>
            <a:cxnLst/>
            <a:rect r="r" b="b" t="t" l="l"/>
            <a:pathLst>
              <a:path h="547769" w="702268">
                <a:moveTo>
                  <a:pt x="0" y="0"/>
                </a:moveTo>
                <a:lnTo>
                  <a:pt x="702268" y="0"/>
                </a:lnTo>
                <a:lnTo>
                  <a:pt x="702268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4507255" y="697028"/>
            <a:ext cx="3052218" cy="717550"/>
            <a:chOff x="0" y="0"/>
            <a:chExt cx="803876" cy="188984"/>
          </a:xfrm>
        </p:grpSpPr>
        <p:sp>
          <p:nvSpPr>
            <p:cNvPr name="Freeform 19" id="1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03876" cy="188984"/>
            </a:xfrm>
            <a:custGeom>
              <a:avLst/>
              <a:gdLst/>
              <a:ahLst/>
              <a:cxnLst/>
              <a:rect r="r" b="b" t="t" l="l"/>
              <a:pathLst>
                <a:path h="188984" w="803876">
                  <a:moveTo>
                    <a:pt x="94492" y="0"/>
                  </a:moveTo>
                  <a:lnTo>
                    <a:pt x="709384" y="0"/>
                  </a:lnTo>
                  <a:cubicBezTo>
                    <a:pt x="734445" y="0"/>
                    <a:pt x="758479" y="9955"/>
                    <a:pt x="776200" y="27676"/>
                  </a:cubicBezTo>
                  <a:cubicBezTo>
                    <a:pt x="793921" y="45397"/>
                    <a:pt x="803876" y="69431"/>
                    <a:pt x="803876" y="94492"/>
                  </a:cubicBezTo>
                  <a:lnTo>
                    <a:pt x="803876" y="94492"/>
                  </a:lnTo>
                  <a:cubicBezTo>
                    <a:pt x="803876" y="146679"/>
                    <a:pt x="761571" y="188984"/>
                    <a:pt x="709384" y="188984"/>
                  </a:cubicBezTo>
                  <a:lnTo>
                    <a:pt x="94492" y="188984"/>
                  </a:lnTo>
                  <a:cubicBezTo>
                    <a:pt x="69431" y="188984"/>
                    <a:pt x="45397" y="179029"/>
                    <a:pt x="27676" y="161308"/>
                  </a:cubicBezTo>
                  <a:cubicBezTo>
                    <a:pt x="9955" y="143588"/>
                    <a:pt x="0" y="119553"/>
                    <a:pt x="0" y="94492"/>
                  </a:cubicBezTo>
                  <a:lnTo>
                    <a:pt x="0" y="94492"/>
                  </a:lnTo>
                  <a:cubicBezTo>
                    <a:pt x="0" y="69431"/>
                    <a:pt x="9955" y="45397"/>
                    <a:pt x="27676" y="27676"/>
                  </a:cubicBezTo>
                  <a:cubicBezTo>
                    <a:pt x="45397" y="9955"/>
                    <a:pt x="69431" y="0"/>
                    <a:pt x="94492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803876" cy="23660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latin typeface="Arcade Gamer"/>
                  <a:ea typeface="Arcade Gamer"/>
                  <a:cs typeface="Arcade Gamer"/>
                  <a:sym typeface="Arcade Gamer"/>
                  <a:hlinkClick r:id="rId22" action="ppaction://hlinksldjump"/>
                </a:rPr>
                <a:t>Back to</a:t>
              </a:r>
              <a:r>
                <a:rPr lang="en-US" sz="1300">
                  <a:solidFill>
                    <a:srgbClr val="0000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 </a:t>
              </a:r>
              <a:r>
                <a:rPr lang="en-US" sz="1300">
                  <a:solidFill>
                    <a:srgbClr val="000000"/>
                  </a:solidFill>
                  <a:latin typeface="Arcade Gamer"/>
                  <a:ea typeface="Arcade Gamer"/>
                  <a:cs typeface="Arcade Gamer"/>
                  <a:sym typeface="Arcade Gamer"/>
                  <a:hlinkClick r:id="rId22" action="ppaction://hlinksldjump"/>
                </a:rPr>
                <a:t>Agenda Page</a:t>
              </a:r>
            </a:p>
          </p:txBody>
        </p:sp>
      </p:grpSp>
      <p:sp>
        <p:nvSpPr>
          <p:cNvPr name="Freeform 21" id="21" descr="Sign In pixelated button"/>
          <p:cNvSpPr/>
          <p:nvPr/>
        </p:nvSpPr>
        <p:spPr>
          <a:xfrm flipH="false" flipV="false" rot="0">
            <a:off x="675294" y="697028"/>
            <a:ext cx="1738558" cy="717550"/>
          </a:xfrm>
          <a:custGeom>
            <a:avLst/>
            <a:gdLst/>
            <a:ahLst/>
            <a:cxnLst/>
            <a:rect r="r" b="b" t="t" l="l"/>
            <a:pathLst>
              <a:path h="717550" w="1738558">
                <a:moveTo>
                  <a:pt x="0" y="0"/>
                </a:moveTo>
                <a:lnTo>
                  <a:pt x="1738558" y="0"/>
                </a:lnTo>
                <a:lnTo>
                  <a:pt x="1738558" y="717550"/>
                </a:lnTo>
                <a:lnTo>
                  <a:pt x="0" y="71755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2" id="22" descr="pixelated sword slightly bouncing"/>
          <p:cNvPicPr>
            <a:picLocks noChangeAspect="true"/>
          </p:cNvPicPr>
          <p:nvPr/>
        </p:nvPicPr>
        <p:blipFill>
          <a:blip r:embed="rId25"/>
          <a:srcRect l="0" t="0" r="0" b="0"/>
          <a:stretch>
            <a:fillRect/>
          </a:stretch>
        </p:blipFill>
        <p:spPr>
          <a:xfrm flipH="false" flipV="false" rot="0">
            <a:off x="4751254" y="6789831"/>
            <a:ext cx="971251" cy="1103694"/>
          </a:xfrm>
          <a:prstGeom prst="rect">
            <a:avLst/>
          </a:prstGeom>
        </p:spPr>
      </p:pic>
      <p:pic>
        <p:nvPicPr>
          <p:cNvPr name="Picture 23" id="23" descr="pixelated hammer slightly bouncing"/>
          <p:cNvPicPr>
            <a:picLocks noChangeAspect="true"/>
          </p:cNvPicPr>
          <p:nvPr/>
        </p:nvPicPr>
        <p:blipFill>
          <a:blip r:embed="rId26"/>
          <a:srcRect l="0" t="0" r="0" b="0"/>
          <a:stretch>
            <a:fillRect/>
          </a:stretch>
        </p:blipFill>
        <p:spPr>
          <a:xfrm flipH="false" flipV="false" rot="0">
            <a:off x="11868886" y="6773499"/>
            <a:ext cx="1003961" cy="1120026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2719050" y="2444004"/>
            <a:ext cx="12849901" cy="2496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8500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MODEL</a:t>
            </a:r>
          </a:p>
          <a:p>
            <a:pPr algn="ctr">
              <a:lnSpc>
                <a:spcPts val="9520"/>
              </a:lnSpc>
            </a:pPr>
            <a:r>
              <a:rPr lang="en-US" sz="8500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ARCHITECTURES</a:t>
            </a:r>
          </a:p>
        </p:txBody>
      </p:sp>
      <p:pic>
        <p:nvPicPr>
          <p:cNvPr name="Picture 25" id="25" descr="pixelated star slightly bouncing"/>
          <p:cNvPicPr>
            <a:picLocks noChangeAspect="true"/>
          </p:cNvPicPr>
          <p:nvPr/>
        </p:nvPicPr>
        <p:blipFill>
          <a:blip r:embed="rId27"/>
          <a:srcRect l="0" t="0" r="0" b="0"/>
          <a:stretch>
            <a:fillRect/>
          </a:stretch>
        </p:blipFill>
        <p:spPr>
          <a:xfrm flipH="false" flipV="false" rot="0">
            <a:off x="2719050" y="2222014"/>
            <a:ext cx="517579" cy="539145"/>
          </a:xfrm>
          <a:prstGeom prst="rect">
            <a:avLst/>
          </a:prstGeom>
        </p:spPr>
      </p:pic>
      <p:pic>
        <p:nvPicPr>
          <p:cNvPr name="Picture 26" id="26" descr="pixelated star slightly bouncing"/>
          <p:cNvPicPr>
            <a:picLocks noChangeAspect="true"/>
          </p:cNvPicPr>
          <p:nvPr/>
        </p:nvPicPr>
        <p:blipFill>
          <a:blip r:embed="rId27"/>
          <a:srcRect l="0" t="0" r="0" b="0"/>
          <a:stretch>
            <a:fillRect/>
          </a:stretch>
        </p:blipFill>
        <p:spPr>
          <a:xfrm flipH="false" flipV="false" rot="0">
            <a:off x="15104488" y="2491586"/>
            <a:ext cx="517579" cy="539145"/>
          </a:xfrm>
          <a:prstGeom prst="rect">
            <a:avLst/>
          </a:prstGeom>
        </p:spPr>
      </p:pic>
      <p:sp>
        <p:nvSpPr>
          <p:cNvPr name="Freeform 27" id="27" descr="pixelated brick wall segment"/>
          <p:cNvSpPr/>
          <p:nvPr/>
        </p:nvSpPr>
        <p:spPr>
          <a:xfrm flipH="false" flipV="false" rot="0">
            <a:off x="2098480" y="6789831"/>
            <a:ext cx="843782" cy="662098"/>
          </a:xfrm>
          <a:custGeom>
            <a:avLst/>
            <a:gdLst/>
            <a:ahLst/>
            <a:cxnLst/>
            <a:rect r="r" b="b" t="t" l="l"/>
            <a:pathLst>
              <a:path h="662098" w="843782">
                <a:moveTo>
                  <a:pt x="0" y="0"/>
                </a:moveTo>
                <a:lnTo>
                  <a:pt x="843781" y="0"/>
                </a:lnTo>
                <a:lnTo>
                  <a:pt x="843781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-419968" b="0"/>
            </a:stretch>
          </a:blipFill>
        </p:spPr>
      </p:sp>
      <p:sp>
        <p:nvSpPr>
          <p:cNvPr name="Freeform 28" id="28" descr="pixelated brick wall segment"/>
          <p:cNvSpPr/>
          <p:nvPr/>
        </p:nvSpPr>
        <p:spPr>
          <a:xfrm flipH="false" flipV="false" rot="0">
            <a:off x="1028700" y="4647198"/>
            <a:ext cx="843782" cy="662098"/>
          </a:xfrm>
          <a:custGeom>
            <a:avLst/>
            <a:gdLst/>
            <a:ahLst/>
            <a:cxnLst/>
            <a:rect r="r" b="b" t="t" l="l"/>
            <a:pathLst>
              <a:path h="662098" w="843782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-419968" b="0"/>
            </a:stretch>
          </a:blipFill>
        </p:spPr>
      </p:sp>
      <p:sp>
        <p:nvSpPr>
          <p:cNvPr name="Freeform 29" id="29" descr="pixelated brick wall segment"/>
          <p:cNvSpPr/>
          <p:nvPr/>
        </p:nvSpPr>
        <p:spPr>
          <a:xfrm flipH="false" flipV="false" rot="0">
            <a:off x="14682597" y="6773499"/>
            <a:ext cx="843782" cy="662098"/>
          </a:xfrm>
          <a:custGeom>
            <a:avLst/>
            <a:gdLst/>
            <a:ahLst/>
            <a:cxnLst/>
            <a:rect r="r" b="b" t="t" l="l"/>
            <a:pathLst>
              <a:path h="662098" w="843782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-419968" b="0"/>
            </a:stretch>
          </a:blipFill>
        </p:spPr>
      </p:sp>
      <p:sp>
        <p:nvSpPr>
          <p:cNvPr name="Freeform 30" id="30" descr="pixelated brick wall segment"/>
          <p:cNvSpPr/>
          <p:nvPr/>
        </p:nvSpPr>
        <p:spPr>
          <a:xfrm flipH="false" flipV="false" rot="0">
            <a:off x="16415518" y="4647198"/>
            <a:ext cx="843782" cy="662098"/>
          </a:xfrm>
          <a:custGeom>
            <a:avLst/>
            <a:gdLst/>
            <a:ahLst/>
            <a:cxnLst/>
            <a:rect r="r" b="b" t="t" l="l"/>
            <a:pathLst>
              <a:path h="662098" w="843782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-419968" b="0"/>
            </a:stretch>
          </a:blipFill>
        </p:spPr>
      </p:sp>
      <p:sp>
        <p:nvSpPr>
          <p:cNvPr name="Freeform 31" id="31" descr="pixelated question mark"/>
          <p:cNvSpPr/>
          <p:nvPr/>
        </p:nvSpPr>
        <p:spPr>
          <a:xfrm flipH="false" flipV="false" rot="0">
            <a:off x="2298984" y="6844147"/>
            <a:ext cx="442773" cy="553467"/>
          </a:xfrm>
          <a:custGeom>
            <a:avLst/>
            <a:gdLst/>
            <a:ahLst/>
            <a:cxnLst/>
            <a:rect r="r" b="b" t="t" l="l"/>
            <a:pathLst>
              <a:path h="553467" w="442773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 descr="pixelated brick wall segment"/>
          <p:cNvSpPr/>
          <p:nvPr/>
        </p:nvSpPr>
        <p:spPr>
          <a:xfrm flipH="false" flipV="false" rot="0">
            <a:off x="14882622" y="6827814"/>
            <a:ext cx="442773" cy="553467"/>
          </a:xfrm>
          <a:custGeom>
            <a:avLst/>
            <a:gdLst/>
            <a:ahLst/>
            <a:cxnLst/>
            <a:rect r="r" b="b" t="t" l="l"/>
            <a:pathLst>
              <a:path h="553467" w="442773">
                <a:moveTo>
                  <a:pt x="0" y="0"/>
                </a:moveTo>
                <a:lnTo>
                  <a:pt x="442774" y="0"/>
                </a:lnTo>
                <a:lnTo>
                  <a:pt x="442774" y="553467"/>
                </a:lnTo>
                <a:lnTo>
                  <a:pt x="0" y="553467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 descr="pixelated question mark"/>
          <p:cNvSpPr/>
          <p:nvPr/>
        </p:nvSpPr>
        <p:spPr>
          <a:xfrm flipH="false" flipV="false" rot="0">
            <a:off x="1229204" y="4701514"/>
            <a:ext cx="442773" cy="553467"/>
          </a:xfrm>
          <a:custGeom>
            <a:avLst/>
            <a:gdLst/>
            <a:ahLst/>
            <a:cxnLst/>
            <a:rect r="r" b="b" t="t" l="l"/>
            <a:pathLst>
              <a:path h="553467" w="442773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 descr="pixelated brick wall segment"/>
          <p:cNvSpPr/>
          <p:nvPr/>
        </p:nvSpPr>
        <p:spPr>
          <a:xfrm flipH="false" flipV="false" rot="0">
            <a:off x="16616700" y="4701514"/>
            <a:ext cx="442773" cy="553467"/>
          </a:xfrm>
          <a:custGeom>
            <a:avLst/>
            <a:gdLst/>
            <a:ahLst/>
            <a:cxnLst/>
            <a:rect r="r" b="b" t="t" l="l"/>
            <a:pathLst>
              <a:path h="553467" w="442773">
                <a:moveTo>
                  <a:pt x="0" y="0"/>
                </a:moveTo>
                <a:lnTo>
                  <a:pt x="442774" y="0"/>
                </a:lnTo>
                <a:lnTo>
                  <a:pt x="442774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 descr="pixelated cat"/>
          <p:cNvSpPr/>
          <p:nvPr/>
        </p:nvSpPr>
        <p:spPr>
          <a:xfrm flipH="true" flipV="false" rot="0">
            <a:off x="14621255" y="6205320"/>
            <a:ext cx="966466" cy="568179"/>
          </a:xfrm>
          <a:custGeom>
            <a:avLst/>
            <a:gdLst/>
            <a:ahLst/>
            <a:cxnLst/>
            <a:rect r="r" b="b" t="t" l="l"/>
            <a:pathLst>
              <a:path h="568179" w="966466">
                <a:moveTo>
                  <a:pt x="966466" y="0"/>
                </a:moveTo>
                <a:lnTo>
                  <a:pt x="0" y="0"/>
                </a:lnTo>
                <a:lnTo>
                  <a:pt x="0" y="568179"/>
                </a:lnTo>
                <a:lnTo>
                  <a:pt x="966466" y="568179"/>
                </a:lnTo>
                <a:lnTo>
                  <a:pt x="966466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-10100"/>
            </a:stretch>
          </a:blipFill>
        </p:spPr>
      </p:sp>
      <p:sp>
        <p:nvSpPr>
          <p:cNvPr name="Freeform 36" id="36" descr="pixelated rabbit"/>
          <p:cNvSpPr/>
          <p:nvPr/>
        </p:nvSpPr>
        <p:spPr>
          <a:xfrm flipH="false" flipV="false" rot="0">
            <a:off x="1028700" y="3684108"/>
            <a:ext cx="843782" cy="963090"/>
          </a:xfrm>
          <a:custGeom>
            <a:avLst/>
            <a:gdLst/>
            <a:ahLst/>
            <a:cxnLst/>
            <a:rect r="r" b="b" t="t" l="l"/>
            <a:pathLst>
              <a:path h="963090" w="843782">
                <a:moveTo>
                  <a:pt x="0" y="0"/>
                </a:moveTo>
                <a:lnTo>
                  <a:pt x="843782" y="0"/>
                </a:lnTo>
                <a:lnTo>
                  <a:pt x="843782" y="963090"/>
                </a:lnTo>
                <a:lnTo>
                  <a:pt x="0" y="963090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-4299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-1032914" y="9774268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761445" y="3701015"/>
            <a:ext cx="6679611" cy="2567557"/>
            <a:chOff x="0" y="0"/>
            <a:chExt cx="1633792" cy="628009"/>
          </a:xfrm>
        </p:grpSpPr>
        <p:sp>
          <p:nvSpPr>
            <p:cNvPr name="Freeform 4" id="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633792" cy="628009"/>
            </a:xfrm>
            <a:custGeom>
              <a:avLst/>
              <a:gdLst/>
              <a:ahLst/>
              <a:cxnLst/>
              <a:rect r="r" b="b" t="t" l="l"/>
              <a:pathLst>
                <a:path h="628009" w="1633792">
                  <a:moveTo>
                    <a:pt x="24340" y="0"/>
                  </a:moveTo>
                  <a:lnTo>
                    <a:pt x="1609452" y="0"/>
                  </a:lnTo>
                  <a:cubicBezTo>
                    <a:pt x="1622895" y="0"/>
                    <a:pt x="1633792" y="10897"/>
                    <a:pt x="1633792" y="24340"/>
                  </a:cubicBezTo>
                  <a:lnTo>
                    <a:pt x="1633792" y="603669"/>
                  </a:lnTo>
                  <a:cubicBezTo>
                    <a:pt x="1633792" y="610124"/>
                    <a:pt x="1631228" y="616315"/>
                    <a:pt x="1626663" y="620880"/>
                  </a:cubicBezTo>
                  <a:cubicBezTo>
                    <a:pt x="1622098" y="625444"/>
                    <a:pt x="1615907" y="628009"/>
                    <a:pt x="1609452" y="628009"/>
                  </a:cubicBezTo>
                  <a:lnTo>
                    <a:pt x="24340" y="628009"/>
                  </a:lnTo>
                  <a:cubicBezTo>
                    <a:pt x="10897" y="628009"/>
                    <a:pt x="0" y="617111"/>
                    <a:pt x="0" y="603669"/>
                  </a:cubicBezTo>
                  <a:lnTo>
                    <a:pt x="0" y="24340"/>
                  </a:lnTo>
                  <a:cubicBezTo>
                    <a:pt x="0" y="10897"/>
                    <a:pt x="10897" y="0"/>
                    <a:pt x="24340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633792" cy="685159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 algn="l"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  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8499413"/>
            <a:ext cx="3052218" cy="717550"/>
            <a:chOff x="0" y="0"/>
            <a:chExt cx="803876" cy="188984"/>
          </a:xfrm>
        </p:grpSpPr>
        <p:sp>
          <p:nvSpPr>
            <p:cNvPr name="Freeform 7" id="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03876" cy="188984"/>
            </a:xfrm>
            <a:custGeom>
              <a:avLst/>
              <a:gdLst/>
              <a:ahLst/>
              <a:cxnLst/>
              <a:rect r="r" b="b" t="t" l="l"/>
              <a:pathLst>
                <a:path h="188984" w="803876">
                  <a:moveTo>
                    <a:pt x="94492" y="0"/>
                  </a:moveTo>
                  <a:lnTo>
                    <a:pt x="709384" y="0"/>
                  </a:lnTo>
                  <a:cubicBezTo>
                    <a:pt x="734445" y="0"/>
                    <a:pt x="758479" y="9955"/>
                    <a:pt x="776200" y="27676"/>
                  </a:cubicBezTo>
                  <a:cubicBezTo>
                    <a:pt x="793921" y="45397"/>
                    <a:pt x="803876" y="69431"/>
                    <a:pt x="803876" y="94492"/>
                  </a:cubicBezTo>
                  <a:lnTo>
                    <a:pt x="803876" y="94492"/>
                  </a:lnTo>
                  <a:cubicBezTo>
                    <a:pt x="803876" y="146679"/>
                    <a:pt x="761571" y="188984"/>
                    <a:pt x="709384" y="188984"/>
                  </a:cubicBezTo>
                  <a:lnTo>
                    <a:pt x="94492" y="188984"/>
                  </a:lnTo>
                  <a:cubicBezTo>
                    <a:pt x="69431" y="188984"/>
                    <a:pt x="45397" y="179029"/>
                    <a:pt x="27676" y="161308"/>
                  </a:cubicBezTo>
                  <a:cubicBezTo>
                    <a:pt x="9955" y="143588"/>
                    <a:pt x="0" y="119553"/>
                    <a:pt x="0" y="94492"/>
                  </a:cubicBezTo>
                  <a:lnTo>
                    <a:pt x="0" y="94492"/>
                  </a:lnTo>
                  <a:cubicBezTo>
                    <a:pt x="0" y="69431"/>
                    <a:pt x="9955" y="45397"/>
                    <a:pt x="27676" y="27676"/>
                  </a:cubicBezTo>
                  <a:cubicBezTo>
                    <a:pt x="45397" y="9955"/>
                    <a:pt x="69431" y="0"/>
                    <a:pt x="94492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03876" cy="23660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latin typeface="Arcade Gamer"/>
                  <a:ea typeface="Arcade Gamer"/>
                  <a:cs typeface="Arcade Gamer"/>
                  <a:sym typeface="Arcade Gamer"/>
                  <a:hlinkClick r:id="rId4" action="ppaction://hlinksldjump"/>
                </a:rPr>
                <a:t>Back to</a:t>
              </a:r>
              <a:r>
                <a:rPr lang="en-US" sz="1300">
                  <a:solidFill>
                    <a:srgbClr val="0000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 </a:t>
              </a:r>
              <a:r>
                <a:rPr lang="en-US" sz="1300">
                  <a:solidFill>
                    <a:srgbClr val="000000"/>
                  </a:solidFill>
                  <a:latin typeface="Arcade Gamer"/>
                  <a:ea typeface="Arcade Gamer"/>
                  <a:cs typeface="Arcade Gamer"/>
                  <a:sym typeface="Arcade Gamer"/>
                  <a:hlinkClick r:id="rId4" action="ppaction://hlinksldjump"/>
                </a:rPr>
                <a:t>Agenda Page</a:t>
              </a:r>
            </a:p>
          </p:txBody>
        </p:sp>
      </p:grpSp>
      <p:sp>
        <p:nvSpPr>
          <p:cNvPr name="Freeform 9" id="9" descr="pixelated billboard sign"/>
          <p:cNvSpPr/>
          <p:nvPr/>
        </p:nvSpPr>
        <p:spPr>
          <a:xfrm flipH="false" flipV="false" rot="0">
            <a:off x="642968" y="2174821"/>
            <a:ext cx="9076151" cy="5762617"/>
          </a:xfrm>
          <a:custGeom>
            <a:avLst/>
            <a:gdLst/>
            <a:ahLst/>
            <a:cxnLst/>
            <a:rect r="r" b="b" t="t" l="l"/>
            <a:pathLst>
              <a:path h="5762617" w="9076151">
                <a:moveTo>
                  <a:pt x="0" y="0"/>
                </a:moveTo>
                <a:lnTo>
                  <a:pt x="9076151" y="0"/>
                </a:lnTo>
                <a:lnTo>
                  <a:pt x="9076151" y="5762617"/>
                </a:lnTo>
                <a:lnTo>
                  <a:pt x="0" y="57626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-16250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984577" y="2516325"/>
            <a:ext cx="8392933" cy="5035760"/>
            <a:chOff x="0" y="0"/>
            <a:chExt cx="6350000" cy="381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7"/>
              <a:stretch>
                <a:fillRect l="-74932" t="0" r="-16203" b="-6319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CB34A5"/>
            </a:solidFill>
          </p:spPr>
        </p:sp>
      </p:grpSp>
      <p:sp>
        <p:nvSpPr>
          <p:cNvPr name="Freeform 13" id="13" descr="pixelated arrow pointing to the right"/>
          <p:cNvSpPr/>
          <p:nvPr/>
        </p:nvSpPr>
        <p:spPr>
          <a:xfrm flipH="true" flipV="false" rot="0">
            <a:off x="10987060" y="4065916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8" y="0"/>
                </a:moveTo>
                <a:lnTo>
                  <a:pt x="0" y="0"/>
                </a:lnTo>
                <a:lnTo>
                  <a:pt x="0" y="249997"/>
                </a:lnTo>
                <a:lnTo>
                  <a:pt x="268028" y="249997"/>
                </a:lnTo>
                <a:lnTo>
                  <a:pt x="26802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 descr="pixelated Menu button"/>
          <p:cNvSpPr/>
          <p:nvPr/>
        </p:nvSpPr>
        <p:spPr>
          <a:xfrm flipH="false" flipV="false" rot="0">
            <a:off x="1028700" y="1028700"/>
            <a:ext cx="1082363" cy="464432"/>
          </a:xfrm>
          <a:custGeom>
            <a:avLst/>
            <a:gdLst/>
            <a:ahLst/>
            <a:cxnLst/>
            <a:rect r="r" b="b" t="t" l="l"/>
            <a:pathLst>
              <a:path h="464432" w="1082363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 descr="pixelated five hearts"/>
          <p:cNvSpPr/>
          <p:nvPr/>
        </p:nvSpPr>
        <p:spPr>
          <a:xfrm flipH="false" flipV="false" rot="0">
            <a:off x="2345662" y="1079424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1547775" y="4065916"/>
            <a:ext cx="5429680" cy="2301480"/>
            <a:chOff x="0" y="0"/>
            <a:chExt cx="7239573" cy="3068640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66675"/>
              <a:ext cx="7239573" cy="5809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18"/>
                </a:lnSpc>
              </a:pPr>
              <a:r>
                <a:rPr lang="en-US" sz="2584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U-Net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697152"/>
              <a:ext cx="7239573" cy="23714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4"/>
                </a:lnSpc>
              </a:pPr>
              <a:r>
                <a:rPr lang="en-US" sz="2045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The output is a 2-channel map where each pixel is classified as background (0) or lane (1) using CrossEntropyLoss.</a:t>
              </a:r>
            </a:p>
            <a:p>
              <a:pPr algn="l">
                <a:lnSpc>
                  <a:spcPts val="2864"/>
                </a:lnSpc>
              </a:pPr>
              <a:r>
                <a:rPr lang="en-US" sz="2045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Accuracy= 0.944, Loss=0.15</a:t>
              </a:r>
            </a:p>
            <a:p>
              <a:pPr algn="l">
                <a:lnSpc>
                  <a:spcPts val="2864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0" y="693739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8499413"/>
            <a:ext cx="3052218" cy="717550"/>
            <a:chOff x="0" y="0"/>
            <a:chExt cx="803876" cy="188984"/>
          </a:xfrm>
        </p:grpSpPr>
        <p:sp>
          <p:nvSpPr>
            <p:cNvPr name="Freeform 4" id="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03876" cy="188984"/>
            </a:xfrm>
            <a:custGeom>
              <a:avLst/>
              <a:gdLst/>
              <a:ahLst/>
              <a:cxnLst/>
              <a:rect r="r" b="b" t="t" l="l"/>
              <a:pathLst>
                <a:path h="188984" w="803876">
                  <a:moveTo>
                    <a:pt x="94492" y="0"/>
                  </a:moveTo>
                  <a:lnTo>
                    <a:pt x="709384" y="0"/>
                  </a:lnTo>
                  <a:cubicBezTo>
                    <a:pt x="734445" y="0"/>
                    <a:pt x="758479" y="9955"/>
                    <a:pt x="776200" y="27676"/>
                  </a:cubicBezTo>
                  <a:cubicBezTo>
                    <a:pt x="793921" y="45397"/>
                    <a:pt x="803876" y="69431"/>
                    <a:pt x="803876" y="94492"/>
                  </a:cubicBezTo>
                  <a:lnTo>
                    <a:pt x="803876" y="94492"/>
                  </a:lnTo>
                  <a:cubicBezTo>
                    <a:pt x="803876" y="146679"/>
                    <a:pt x="761571" y="188984"/>
                    <a:pt x="709384" y="188984"/>
                  </a:cubicBezTo>
                  <a:lnTo>
                    <a:pt x="94492" y="188984"/>
                  </a:lnTo>
                  <a:cubicBezTo>
                    <a:pt x="69431" y="188984"/>
                    <a:pt x="45397" y="179029"/>
                    <a:pt x="27676" y="161308"/>
                  </a:cubicBezTo>
                  <a:cubicBezTo>
                    <a:pt x="9955" y="143588"/>
                    <a:pt x="0" y="119553"/>
                    <a:pt x="0" y="94492"/>
                  </a:cubicBezTo>
                  <a:lnTo>
                    <a:pt x="0" y="94492"/>
                  </a:lnTo>
                  <a:cubicBezTo>
                    <a:pt x="0" y="69431"/>
                    <a:pt x="9955" y="45397"/>
                    <a:pt x="27676" y="27676"/>
                  </a:cubicBezTo>
                  <a:cubicBezTo>
                    <a:pt x="45397" y="9955"/>
                    <a:pt x="69431" y="0"/>
                    <a:pt x="94492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03876" cy="23660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latin typeface="Arcade Gamer"/>
                  <a:ea typeface="Arcade Gamer"/>
                  <a:cs typeface="Arcade Gamer"/>
                  <a:sym typeface="Arcade Gamer"/>
                  <a:hlinkClick r:id="rId4" action="ppaction://hlinksldjump"/>
                </a:rPr>
                <a:t>Back to</a:t>
              </a:r>
              <a:r>
                <a:rPr lang="en-US" sz="1300">
                  <a:solidFill>
                    <a:srgbClr val="0000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 </a:t>
              </a:r>
              <a:r>
                <a:rPr lang="en-US" sz="1300">
                  <a:solidFill>
                    <a:srgbClr val="000000"/>
                  </a:solidFill>
                  <a:latin typeface="Arcade Gamer"/>
                  <a:ea typeface="Arcade Gamer"/>
                  <a:cs typeface="Arcade Gamer"/>
                  <a:sym typeface="Arcade Gamer"/>
                  <a:hlinkClick r:id="rId4" action="ppaction://hlinksldjump"/>
                </a:rPr>
                <a:t>Agenda Page</a:t>
              </a:r>
            </a:p>
          </p:txBody>
        </p:sp>
      </p:grpSp>
      <p:sp>
        <p:nvSpPr>
          <p:cNvPr name="Freeform 6" id="6" descr="pixelated billboard sign"/>
          <p:cNvSpPr/>
          <p:nvPr/>
        </p:nvSpPr>
        <p:spPr>
          <a:xfrm flipH="false" flipV="false" rot="0">
            <a:off x="534118" y="1829827"/>
            <a:ext cx="9974337" cy="6332892"/>
          </a:xfrm>
          <a:custGeom>
            <a:avLst/>
            <a:gdLst/>
            <a:ahLst/>
            <a:cxnLst/>
            <a:rect r="r" b="b" t="t" l="l"/>
            <a:pathLst>
              <a:path h="6332892" w="9974337">
                <a:moveTo>
                  <a:pt x="0" y="0"/>
                </a:moveTo>
                <a:lnTo>
                  <a:pt x="9974338" y="0"/>
                </a:lnTo>
                <a:lnTo>
                  <a:pt x="9974338" y="6332892"/>
                </a:lnTo>
                <a:lnTo>
                  <a:pt x="0" y="63328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-16250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09533" y="2205126"/>
            <a:ext cx="9223508" cy="5534105"/>
            <a:chOff x="0" y="0"/>
            <a:chExt cx="6350000" cy="381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7"/>
              <a:stretch>
                <a:fillRect l="-75713" t="0" r="-18594" b="-8083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CB34A5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1055996" y="3281903"/>
            <a:ext cx="6783889" cy="2607640"/>
            <a:chOff x="0" y="0"/>
            <a:chExt cx="1633792" cy="628009"/>
          </a:xfrm>
        </p:grpSpPr>
        <p:sp>
          <p:nvSpPr>
            <p:cNvPr name="Freeform 11" id="1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633792" cy="628009"/>
            </a:xfrm>
            <a:custGeom>
              <a:avLst/>
              <a:gdLst/>
              <a:ahLst/>
              <a:cxnLst/>
              <a:rect r="r" b="b" t="t" l="l"/>
              <a:pathLst>
                <a:path h="628009" w="1633792">
                  <a:moveTo>
                    <a:pt x="23966" y="0"/>
                  </a:moveTo>
                  <a:lnTo>
                    <a:pt x="1609826" y="0"/>
                  </a:lnTo>
                  <a:cubicBezTo>
                    <a:pt x="1623062" y="0"/>
                    <a:pt x="1633792" y="10730"/>
                    <a:pt x="1633792" y="23966"/>
                  </a:cubicBezTo>
                  <a:lnTo>
                    <a:pt x="1633792" y="604043"/>
                  </a:lnTo>
                  <a:cubicBezTo>
                    <a:pt x="1633792" y="610399"/>
                    <a:pt x="1631267" y="616495"/>
                    <a:pt x="1626773" y="620989"/>
                  </a:cubicBezTo>
                  <a:cubicBezTo>
                    <a:pt x="1622278" y="625484"/>
                    <a:pt x="1616182" y="628009"/>
                    <a:pt x="1609826" y="628009"/>
                  </a:cubicBezTo>
                  <a:lnTo>
                    <a:pt x="23966" y="628009"/>
                  </a:lnTo>
                  <a:cubicBezTo>
                    <a:pt x="10730" y="628009"/>
                    <a:pt x="0" y="617279"/>
                    <a:pt x="0" y="604043"/>
                  </a:cubicBezTo>
                  <a:lnTo>
                    <a:pt x="0" y="23966"/>
                  </a:lnTo>
                  <a:cubicBezTo>
                    <a:pt x="0" y="10730"/>
                    <a:pt x="10730" y="0"/>
                    <a:pt x="23966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1633792" cy="685159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 algn="l"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  </a:t>
              </a:r>
            </a:p>
          </p:txBody>
        </p:sp>
      </p:grpSp>
      <p:sp>
        <p:nvSpPr>
          <p:cNvPr name="Freeform 13" id="13" descr="pixelated arrow pointing to the right"/>
          <p:cNvSpPr/>
          <p:nvPr/>
        </p:nvSpPr>
        <p:spPr>
          <a:xfrm flipH="true" flipV="false" rot="0">
            <a:off x="11382300" y="4335726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9" y="0"/>
                </a:moveTo>
                <a:lnTo>
                  <a:pt x="0" y="0"/>
                </a:lnTo>
                <a:lnTo>
                  <a:pt x="0" y="249997"/>
                </a:lnTo>
                <a:lnTo>
                  <a:pt x="268029" y="249997"/>
                </a:lnTo>
                <a:lnTo>
                  <a:pt x="26802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 descr="pixelated Menu button"/>
          <p:cNvSpPr/>
          <p:nvPr/>
        </p:nvSpPr>
        <p:spPr>
          <a:xfrm flipH="false" flipV="false" rot="0">
            <a:off x="1028700" y="1028700"/>
            <a:ext cx="1082363" cy="464432"/>
          </a:xfrm>
          <a:custGeom>
            <a:avLst/>
            <a:gdLst/>
            <a:ahLst/>
            <a:cxnLst/>
            <a:rect r="r" b="b" t="t" l="l"/>
            <a:pathLst>
              <a:path h="464432" w="1082363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 descr="pixelated five hearts"/>
          <p:cNvSpPr/>
          <p:nvPr/>
        </p:nvSpPr>
        <p:spPr>
          <a:xfrm flipH="false" flipV="false" rot="0">
            <a:off x="2345662" y="1079424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1854603" y="3652501"/>
            <a:ext cx="5514444" cy="1972833"/>
            <a:chOff x="0" y="0"/>
            <a:chExt cx="7352592" cy="2630443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57150"/>
              <a:ext cx="7352592" cy="5794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74"/>
                </a:lnSpc>
              </a:pPr>
              <a:r>
                <a:rPr lang="en-US" sz="2624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E-Net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708779"/>
              <a:ext cx="7352592" cy="19216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08"/>
                </a:lnSpc>
              </a:pPr>
              <a:r>
                <a:rPr lang="en-US" sz="2077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Known for real-time performance and low memory usage.</a:t>
              </a:r>
            </a:p>
            <a:p>
              <a:pPr algn="l">
                <a:lnSpc>
                  <a:spcPts val="2908"/>
                </a:lnSpc>
              </a:pPr>
              <a:r>
                <a:rPr lang="en-US" sz="2077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Accuracy= 0.904, Loss=0.388</a:t>
              </a:r>
            </a:p>
            <a:p>
              <a:pPr algn="l">
                <a:lnSpc>
                  <a:spcPts val="2908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DAGoXz-6gWU</dc:identifier>
  <dcterms:modified xsi:type="dcterms:W3CDTF">2011-08-01T06:04:30Z</dcterms:modified>
  <cp:revision>1</cp:revision>
  <dc:title>CAR LANE DETECTION</dc:title>
</cp:coreProperties>
</file>